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1" r:id="rId1"/>
  </p:sldMasterIdLst>
  <p:sldIdLst>
    <p:sldId id="256" r:id="rId2"/>
    <p:sldId id="264" r:id="rId3"/>
    <p:sldId id="265" r:id="rId4"/>
    <p:sldId id="266" r:id="rId5"/>
    <p:sldId id="267" r:id="rId6"/>
    <p:sldId id="257" r:id="rId7"/>
    <p:sldId id="258" r:id="rId8"/>
    <p:sldId id="259" r:id="rId9"/>
    <p:sldId id="260" r:id="rId10"/>
    <p:sldId id="262" r:id="rId11"/>
    <p:sldId id="268" r:id="rId12"/>
    <p:sldId id="261" r:id="rId1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FF0000"/>
    <a:srgbClr val="00FFCC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1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5" Type="http://schemas.openxmlformats.org/officeDocument/2006/relationships/image" Target="../media/image7.emf"/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4" Type="http://schemas.openxmlformats.org/officeDocument/2006/relationships/image" Target="../media/image11.emf"/><Relationship Id="rId5" Type="http://schemas.openxmlformats.org/officeDocument/2006/relationships/image" Target="../media/image12.emf"/><Relationship Id="rId1" Type="http://schemas.openxmlformats.org/officeDocument/2006/relationships/image" Target="../media/image8.emf"/><Relationship Id="rId2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4" Type="http://schemas.openxmlformats.org/officeDocument/2006/relationships/image" Target="../media/image16.emf"/><Relationship Id="rId5" Type="http://schemas.openxmlformats.org/officeDocument/2006/relationships/image" Target="../media/image17.wmf"/><Relationship Id="rId1" Type="http://schemas.openxmlformats.org/officeDocument/2006/relationships/image" Target="../media/image13.emf"/><Relationship Id="rId2" Type="http://schemas.openxmlformats.org/officeDocument/2006/relationships/image" Target="../media/image14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4" Type="http://schemas.openxmlformats.org/officeDocument/2006/relationships/image" Target="../media/image21.emf"/><Relationship Id="rId5" Type="http://schemas.openxmlformats.org/officeDocument/2006/relationships/image" Target="../media/image22.emf"/><Relationship Id="rId6" Type="http://schemas.openxmlformats.org/officeDocument/2006/relationships/image" Target="../media/image23.emf"/><Relationship Id="rId1" Type="http://schemas.openxmlformats.org/officeDocument/2006/relationships/image" Target="../media/image18.emf"/><Relationship Id="rId2" Type="http://schemas.openxmlformats.org/officeDocument/2006/relationships/image" Target="../media/image1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Relationship Id="rId2" Type="http://schemas.openxmlformats.org/officeDocument/2006/relationships/image" Target="../media/image26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4" Type="http://schemas.openxmlformats.org/officeDocument/2006/relationships/image" Target="../media/image30.wmf"/><Relationship Id="rId5" Type="http://schemas.openxmlformats.org/officeDocument/2006/relationships/image" Target="../media/image31.wmf"/><Relationship Id="rId6" Type="http://schemas.openxmlformats.org/officeDocument/2006/relationships/image" Target="../media/image32.emf"/><Relationship Id="rId7" Type="http://schemas.openxmlformats.org/officeDocument/2006/relationships/image" Target="../media/image33.wmf"/><Relationship Id="rId8" Type="http://schemas.openxmlformats.org/officeDocument/2006/relationships/image" Target="../media/image34.emf"/><Relationship Id="rId1" Type="http://schemas.openxmlformats.org/officeDocument/2006/relationships/image" Target="../media/image27.wmf"/><Relationship Id="rId2" Type="http://schemas.openxmlformats.org/officeDocument/2006/relationships/image" Target="../media/image2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41CB175-58B3-4061-8D63-90C06911DDF9}" type="datetime1">
              <a:rPr lang="en-US"/>
              <a:pPr/>
              <a:t>10/6/13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fld id="{EC4EF232-0D16-45D9-8FC9-322C6DF791F4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0FDDBA-2A13-4905-8CF8-EC5B28D27C77}" type="datetime1">
              <a:rPr lang="en-US"/>
              <a:pPr/>
              <a:t>10/6/13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A41DF-7B50-4081-A1DC-E5DF3A2A57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fld id="{87702638-E4A5-40C1-929B-E6D5AA3CC78F}" type="datetime1">
              <a:rPr lang="en-US"/>
              <a:pPr/>
              <a:t>10/6/13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B60B4A93-1366-484E-9D55-42877C2D9495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F8B088-3F81-4C60-9BA9-107C692F2A59}" type="datetime1">
              <a:rPr lang="en-US"/>
              <a:pPr/>
              <a:t>10/6/13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87A93-C0C3-49E8-AE9D-2FD03433C2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0C1533-434F-47BF-A0B4-7E6CD9E9A91D}" type="datetime1">
              <a:rPr lang="en-US"/>
              <a:pPr/>
              <a:t>10/6/13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DFFAD232-FEB4-4519-849C-E2D8D498F56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EB20B6-3A24-46CA-8F7D-A499B9A579C9}" type="datetime1">
              <a:rPr lang="en-US"/>
              <a:pPr/>
              <a:t>10/6/13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9CFD92-0A0A-4A2B-B92F-0823B7410DE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14CFA5-7A80-4EB1-80B5-B0C1F307C9F7}" type="datetime1">
              <a:rPr lang="en-US"/>
              <a:pPr/>
              <a:t>10/6/13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A0AC0-CB46-4918-8047-1D4052D1F09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AFCF55-6706-419C-BA81-021055BCA4C7}" type="datetime1">
              <a:rPr lang="en-US"/>
              <a:pPr/>
              <a:t>10/6/13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C01B4-FAD5-49ED-B754-7F5C047AEE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823EBF-DBFA-4C45-9AC6-47D2929C6164}" type="datetime1">
              <a:rPr lang="en-US"/>
              <a:pPr/>
              <a:t>10/6/13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87BA99-EB36-4EDA-9993-3543DCA6BB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0387A4-552A-4321-972E-D6011A80AA27}" type="datetime1">
              <a:rPr lang="en-US"/>
              <a:pPr/>
              <a:t>10/6/13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76B93-A717-4FFB-A46E-CDD431EB3E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fld id="{5AA2487F-2B23-4B36-9626-B170743B663E}" type="datetime1">
              <a:rPr lang="en-US"/>
              <a:pPr/>
              <a:t>10/6/13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116664DF-4C8E-4598-A413-60F14011F9E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002FAF95-6A72-4D51-AA09-00FF923FEECF}" type="datetime1">
              <a:rPr lang="en-US"/>
              <a:pPr/>
              <a:t>10/6/13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>
              <a:defRPr sz="1400" b="1">
                <a:solidFill>
                  <a:srgbClr val="FFFFFF"/>
                </a:solidFill>
              </a:defRPr>
            </a:lvl1pPr>
          </a:lstStyle>
          <a:p>
            <a:fld id="{A22C9E91-30DC-4359-B1F4-C7A8333FFCC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66" r:id="rId2"/>
    <p:sldLayoutId id="2147483871" r:id="rId3"/>
    <p:sldLayoutId id="2147483872" r:id="rId4"/>
    <p:sldLayoutId id="2147483873" r:id="rId5"/>
    <p:sldLayoutId id="2147483867" r:id="rId6"/>
    <p:sldLayoutId id="2147483874" r:id="rId7"/>
    <p:sldLayoutId id="2147483868" r:id="rId8"/>
    <p:sldLayoutId id="2147483875" r:id="rId9"/>
    <p:sldLayoutId id="2147483869" r:id="rId10"/>
    <p:sldLayoutId id="214748387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0"/>
          <a:cs typeface="ＭＳ Ｐゴシック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8.bin"/><Relationship Id="rId12" Type="http://schemas.openxmlformats.org/officeDocument/2006/relationships/image" Target="../media/image31.wmf"/><Relationship Id="rId13" Type="http://schemas.openxmlformats.org/officeDocument/2006/relationships/oleObject" Target="../embeddings/oleObject29.bin"/><Relationship Id="rId14" Type="http://schemas.openxmlformats.org/officeDocument/2006/relationships/image" Target="../media/image32.emf"/><Relationship Id="rId15" Type="http://schemas.openxmlformats.org/officeDocument/2006/relationships/oleObject" Target="../embeddings/oleObject30.bin"/><Relationship Id="rId16" Type="http://schemas.openxmlformats.org/officeDocument/2006/relationships/image" Target="../media/image33.wmf"/><Relationship Id="rId17" Type="http://schemas.openxmlformats.org/officeDocument/2006/relationships/oleObject" Target="../embeddings/oleObject31.bin"/><Relationship Id="rId18" Type="http://schemas.openxmlformats.org/officeDocument/2006/relationships/image" Target="../media/image34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4.bin"/><Relationship Id="rId4" Type="http://schemas.openxmlformats.org/officeDocument/2006/relationships/image" Target="../media/image27.wmf"/><Relationship Id="rId5" Type="http://schemas.openxmlformats.org/officeDocument/2006/relationships/oleObject" Target="../embeddings/oleObject25.bin"/><Relationship Id="rId6" Type="http://schemas.openxmlformats.org/officeDocument/2006/relationships/image" Target="../media/image28.emf"/><Relationship Id="rId7" Type="http://schemas.openxmlformats.org/officeDocument/2006/relationships/oleObject" Target="../embeddings/oleObject26.bin"/><Relationship Id="rId8" Type="http://schemas.openxmlformats.org/officeDocument/2006/relationships/image" Target="../media/image29.wmf"/><Relationship Id="rId9" Type="http://schemas.openxmlformats.org/officeDocument/2006/relationships/oleObject" Target="../embeddings/oleObject27.bin"/><Relationship Id="rId10" Type="http://schemas.openxmlformats.org/officeDocument/2006/relationships/image" Target="../media/image30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.bin"/><Relationship Id="rId12" Type="http://schemas.openxmlformats.org/officeDocument/2006/relationships/image" Target="../media/image7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4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5.e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0.bin"/><Relationship Id="rId12" Type="http://schemas.openxmlformats.org/officeDocument/2006/relationships/image" Target="../media/image1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6.bin"/><Relationship Id="rId4" Type="http://schemas.openxmlformats.org/officeDocument/2006/relationships/image" Target="../media/image8.e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9.emf"/><Relationship Id="rId7" Type="http://schemas.openxmlformats.org/officeDocument/2006/relationships/oleObject" Target="../embeddings/oleObject8.bin"/><Relationship Id="rId8" Type="http://schemas.openxmlformats.org/officeDocument/2006/relationships/image" Target="../media/image10.emf"/><Relationship Id="rId9" Type="http://schemas.openxmlformats.org/officeDocument/2006/relationships/oleObject" Target="../embeddings/oleObject9.bin"/><Relationship Id="rId10" Type="http://schemas.openxmlformats.org/officeDocument/2006/relationships/image" Target="../media/image11.emf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5.bin"/><Relationship Id="rId12" Type="http://schemas.openxmlformats.org/officeDocument/2006/relationships/image" Target="../media/image17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1.bin"/><Relationship Id="rId4" Type="http://schemas.openxmlformats.org/officeDocument/2006/relationships/image" Target="../media/image13.e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14.emf"/><Relationship Id="rId7" Type="http://schemas.openxmlformats.org/officeDocument/2006/relationships/oleObject" Target="../embeddings/oleObject13.bin"/><Relationship Id="rId8" Type="http://schemas.openxmlformats.org/officeDocument/2006/relationships/image" Target="../media/image15.emf"/><Relationship Id="rId9" Type="http://schemas.openxmlformats.org/officeDocument/2006/relationships/oleObject" Target="../embeddings/oleObject14.bin"/><Relationship Id="rId10" Type="http://schemas.openxmlformats.org/officeDocument/2006/relationships/image" Target="../media/image16.emf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0.bin"/><Relationship Id="rId12" Type="http://schemas.openxmlformats.org/officeDocument/2006/relationships/image" Target="../media/image22.emf"/><Relationship Id="rId13" Type="http://schemas.openxmlformats.org/officeDocument/2006/relationships/oleObject" Target="../embeddings/oleObject21.bin"/><Relationship Id="rId14" Type="http://schemas.openxmlformats.org/officeDocument/2006/relationships/image" Target="../media/image23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6.bin"/><Relationship Id="rId4" Type="http://schemas.openxmlformats.org/officeDocument/2006/relationships/image" Target="../media/image18.emf"/><Relationship Id="rId5" Type="http://schemas.openxmlformats.org/officeDocument/2006/relationships/oleObject" Target="../embeddings/oleObject17.bin"/><Relationship Id="rId6" Type="http://schemas.openxmlformats.org/officeDocument/2006/relationships/image" Target="../media/image19.emf"/><Relationship Id="rId7" Type="http://schemas.openxmlformats.org/officeDocument/2006/relationships/oleObject" Target="../embeddings/oleObject18.bin"/><Relationship Id="rId8" Type="http://schemas.openxmlformats.org/officeDocument/2006/relationships/image" Target="../media/image20.emf"/><Relationship Id="rId9" Type="http://schemas.openxmlformats.org/officeDocument/2006/relationships/oleObject" Target="../embeddings/oleObject19.bin"/><Relationship Id="rId10" Type="http://schemas.openxmlformats.org/officeDocument/2006/relationships/image" Target="../media/image2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4" Type="http://schemas.openxmlformats.org/officeDocument/2006/relationships/image" Target="../media/image25.wmf"/><Relationship Id="rId5" Type="http://schemas.openxmlformats.org/officeDocument/2006/relationships/oleObject" Target="../embeddings/oleObject23.bin"/><Relationship Id="rId6" Type="http://schemas.openxmlformats.org/officeDocument/2006/relationships/image" Target="../media/image26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2590800"/>
            <a:ext cx="7772400" cy="14700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+mj-ea"/>
                <a:cs typeface="+mj-cs"/>
              </a:rPr>
              <a:t>Combination of Functions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ea typeface="+mn-ea"/>
                <a:cs typeface="+mn-cs"/>
              </a:rPr>
              <a:t>Chapter 1.4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ea typeface="+mn-ea"/>
                <a:cs typeface="+mn-cs"/>
              </a:rPr>
              <a:t>p. 109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Try It Out 2</a:t>
            </a:r>
          </a:p>
        </p:txBody>
      </p:sp>
      <p:graphicFrame>
        <p:nvGraphicFramePr>
          <p:cNvPr id="18434" name="Content Placeholder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685800" y="1752600"/>
          <a:ext cx="24765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0" name="Equation" r:id="rId3" imgW="825500" imgH="228600" progId="Equation.3">
                  <p:embed/>
                </p:oleObj>
              </mc:Choice>
              <mc:Fallback>
                <p:oleObj name="Equation" r:id="rId3" imgW="825500" imgH="228600" progId="Equation.3">
                  <p:embed/>
                  <p:pic>
                    <p:nvPicPr>
                      <p:cNvPr id="0" name="Content Placeholder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752600"/>
                        <a:ext cx="24765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Content Placeholder 3"/>
          <p:cNvGraphicFramePr>
            <a:graphicFrameLocks noChangeAspect="1"/>
          </p:cNvGraphicFramePr>
          <p:nvPr/>
        </p:nvGraphicFramePr>
        <p:xfrm>
          <a:off x="685800" y="2514600"/>
          <a:ext cx="1828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1" name="Equation" r:id="rId5" imgW="594000" imgH="191880" progId="Equation.3">
                  <p:embed/>
                </p:oleObj>
              </mc:Choice>
              <mc:Fallback>
                <p:oleObj name="Equation" r:id="rId5" imgW="594000" imgH="191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514600"/>
                        <a:ext cx="18288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5"/>
          <p:cNvGraphicFramePr>
            <a:graphicFrameLocks noChangeAspect="1"/>
          </p:cNvGraphicFramePr>
          <p:nvPr/>
        </p:nvGraphicFramePr>
        <p:xfrm>
          <a:off x="5257800" y="1830388"/>
          <a:ext cx="1862138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2" name="Equation" r:id="rId7" imgW="685800" imgH="254000" progId="">
                  <p:embed/>
                </p:oleObj>
              </mc:Choice>
              <mc:Fallback>
                <p:oleObj name="Equation" r:id="rId7" imgW="685800" imgH="2540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830388"/>
                        <a:ext cx="1862138" cy="684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TextBox 7"/>
          <p:cNvSpPr txBox="1">
            <a:spLocks noChangeArrowheads="1"/>
          </p:cNvSpPr>
          <p:nvPr/>
        </p:nvSpPr>
        <p:spPr bwMode="auto">
          <a:xfrm>
            <a:off x="4038600" y="1905000"/>
            <a:ext cx="11604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Find:</a:t>
            </a:r>
          </a:p>
        </p:txBody>
      </p:sp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5867400" y="3276600"/>
          <a:ext cx="224155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3" name="Equation" r:id="rId9" imgW="825500" imgH="279400" progId="">
                  <p:embed/>
                </p:oleObj>
              </mc:Choice>
              <mc:Fallback>
                <p:oleObj name="Equation" r:id="rId9" imgW="825500" imgH="27940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276600"/>
                        <a:ext cx="2241550" cy="75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5867400" y="4038600"/>
          <a:ext cx="1241425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4" name="Equation" r:id="rId11" imgW="469696" imgH="253890" progId="">
                  <p:embed/>
                </p:oleObj>
              </mc:Choice>
              <mc:Fallback>
                <p:oleObj name="Equation" r:id="rId11" imgW="469696" imgH="253890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038600"/>
                        <a:ext cx="1241425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5884863" y="4724400"/>
          <a:ext cx="1976437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5" name="Equation" r:id="rId13" imgW="712800" imgH="191880" progId="Equation.3">
                  <p:embed/>
                </p:oleObj>
              </mc:Choice>
              <mc:Fallback>
                <p:oleObj name="Equation" r:id="rId13" imgW="712800" imgH="1918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4863" y="4724400"/>
                        <a:ext cx="1976437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/>
        </p:nvGraphicFramePr>
        <p:xfrm>
          <a:off x="4038600" y="2667000"/>
          <a:ext cx="37846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6" name="Equation" r:id="rId15" imgW="1384300" imgH="254000" progId="">
                  <p:embed/>
                </p:oleObj>
              </mc:Choice>
              <mc:Fallback>
                <p:oleObj name="Equation" r:id="rId15" imgW="1384300" imgH="25400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667000"/>
                        <a:ext cx="3784600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04800" y="3657600"/>
            <a:ext cx="2362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5F8804"/>
                </a:solidFill>
              </a:rPr>
              <a:t>Now find  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2286000" y="3657600"/>
          <a:ext cx="1600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7" name="Equation" r:id="rId17" imgW="594000" imgH="191880" progId="Equation.3">
                  <p:embed/>
                </p:oleObj>
              </mc:Choice>
              <mc:Fallback>
                <p:oleObj name="Equation" r:id="rId17" imgW="594000" imgH="1918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657600"/>
                        <a:ext cx="16002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42925" y="4191000"/>
            <a:ext cx="3584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5F8804"/>
                </a:solidFill>
              </a:rPr>
              <a:t>Are they the same?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i="1" smtClean="0">
                <a:ea typeface="ＭＳ Ｐゴシック" charset="-128"/>
              </a:rPr>
              <a:t>Composition of Functions</a:t>
            </a:r>
          </a:p>
        </p:txBody>
      </p:sp>
      <p:pic>
        <p:nvPicPr>
          <p:cNvPr id="19458" name="Picture 5" descr="cpmfn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143000"/>
            <a:ext cx="6791325" cy="552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Oval 6"/>
          <p:cNvSpPr>
            <a:spLocks noChangeArrowheads="1"/>
          </p:cNvSpPr>
          <p:nvPr/>
        </p:nvSpPr>
        <p:spPr bwMode="auto">
          <a:xfrm>
            <a:off x="3048000" y="1219200"/>
            <a:ext cx="914400" cy="838200"/>
          </a:xfrm>
          <a:prstGeom prst="ellips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>
            <a:glow rad="101600">
              <a:srgbClr val="008000">
                <a:alpha val="75000"/>
              </a:srgbClr>
            </a:glow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 b="1" dirty="0">
              <a:latin typeface="Arial" charset="0"/>
              <a:ea typeface="ＭＳ Ｐゴシック" charset="0"/>
            </a:endParaRPr>
          </a:p>
        </p:txBody>
      </p:sp>
      <p:sp>
        <p:nvSpPr>
          <p:cNvPr id="3079" name="Oval 7"/>
          <p:cNvSpPr>
            <a:spLocks noChangeArrowheads="1"/>
          </p:cNvSpPr>
          <p:nvPr/>
        </p:nvSpPr>
        <p:spPr bwMode="auto">
          <a:xfrm>
            <a:off x="4191000" y="3581400"/>
            <a:ext cx="914400" cy="838200"/>
          </a:xfrm>
          <a:prstGeom prst="ellips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>
            <a:glow rad="101600">
              <a:srgbClr val="008000">
                <a:alpha val="75000"/>
              </a:srgbClr>
            </a:glow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6248400" y="5943600"/>
            <a:ext cx="1066800" cy="838200"/>
          </a:xfrm>
          <a:prstGeom prst="ellips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>
            <a:glow rad="101600">
              <a:srgbClr val="008000">
                <a:alpha val="75000"/>
              </a:srgbClr>
            </a:glow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Adapted from: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www.letu.edu/.../SecondEd%20</a:t>
            </a:r>
            <a:r>
              <a:rPr lang="en-US" b="1" smtClean="0">
                <a:ea typeface="ＭＳ Ｐゴシック" charset="-128"/>
              </a:rPr>
              <a:t>ppt</a:t>
            </a:r>
            <a:r>
              <a:rPr lang="en-US" smtClean="0">
                <a:ea typeface="ＭＳ Ｐゴシック" charset="-128"/>
              </a:rPr>
              <a:t>%20lessons/Lesson%208.1</a:t>
            </a:r>
          </a:p>
          <a:p>
            <a:pPr eaLnBrk="1" hangingPunct="1"/>
            <a:endParaRPr lang="en-US" smtClean="0">
              <a:ea typeface="ＭＳ Ｐゴシック" charset="-128"/>
            </a:endParaRPr>
          </a:p>
          <a:p>
            <a:pPr eaLnBrk="1" hangingPunct="1"/>
            <a:r>
              <a:rPr lang="en-US" i="1" smtClean="0">
                <a:ea typeface="ＭＳ Ｐゴシック" charset="-128"/>
              </a:rPr>
              <a:t>Precalculus with Limits, A Graphing Approach </a:t>
            </a:r>
            <a:r>
              <a:rPr lang="en-US" smtClean="0">
                <a:ea typeface="ＭＳ Ｐゴシック" charset="-128"/>
              </a:rPr>
              <a:t>(Larson, Hostetler, and Edwards)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1524000" y="4876800"/>
            <a:ext cx="5029200" cy="914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0000">
            <a:solidFill>
              <a:schemeClr val="accent1"/>
            </a:solidFill>
            <a:round/>
            <a:headEnd/>
            <a:tailEnd/>
          </a:ln>
          <a:effectLst>
            <a:outerShdw dist="30000" dir="5400000" rotWithShape="0">
              <a:srgbClr val="808080">
                <a:alpha val="4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Combining Functions - Sum</a:t>
            </a:r>
          </a:p>
        </p:txBody>
      </p:sp>
      <p:graphicFrame>
        <p:nvGraphicFramePr>
          <p:cNvPr id="28675" name="Content Placeholder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609600" y="1752600"/>
          <a:ext cx="2617788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7" name="Equation" r:id="rId3" imgW="813600" imgH="429480" progId="Equation.3">
                  <p:embed/>
                </p:oleObj>
              </mc:Choice>
              <mc:Fallback>
                <p:oleObj name="Equation" r:id="rId3" imgW="813600" imgH="429480" progId="Equation.3">
                  <p:embed/>
                  <p:pic>
                    <p:nvPicPr>
                      <p:cNvPr id="0" name="Content Placeholder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752600"/>
                        <a:ext cx="2617788" cy="140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24000" y="3505200"/>
          <a:ext cx="27860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8" name="Equation" r:id="rId5" imgW="813600" imgH="191880" progId="Equation.3">
                  <p:embed/>
                </p:oleObj>
              </mc:Choice>
              <mc:Fallback>
                <p:oleObj name="Equation" r:id="rId5" imgW="813600" imgH="191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505200"/>
                        <a:ext cx="2786063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343400" y="3505200"/>
          <a:ext cx="31623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9" name="Equation" r:id="rId7" imgW="1042200" imgH="219240" progId="Equation.3">
                  <p:embed/>
                </p:oleObj>
              </mc:Choice>
              <mc:Fallback>
                <p:oleObj name="Equation" r:id="rId7" imgW="1042200" imgH="219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505200"/>
                        <a:ext cx="31623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962400" y="4191000"/>
          <a:ext cx="24003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0" name="Equation" r:id="rId9" imgW="786240" imgH="191880" progId="Equation.3">
                  <p:embed/>
                </p:oleObj>
              </mc:Choice>
              <mc:Fallback>
                <p:oleObj name="Equation" r:id="rId9" imgW="786240" imgH="1918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191000"/>
                        <a:ext cx="24003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600200" y="4953000"/>
          <a:ext cx="48863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1" name="Equation" r:id="rId11" imgW="1435320" imgH="191880" progId="Equation.3">
                  <p:embed/>
                </p:oleObj>
              </mc:Choice>
              <mc:Fallback>
                <p:oleObj name="Equation" r:id="rId11" imgW="1435320" imgH="1918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953000"/>
                        <a:ext cx="488632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533400" y="3276600"/>
            <a:ext cx="838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dist="30000" dir="5400000" rotWithShape="0">
              <a:srgbClr val="808080">
                <a:alpha val="45000"/>
              </a:srgbClr>
            </a:outerShdw>
          </a:effec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1581150" y="4876800"/>
            <a:ext cx="5029200" cy="914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0000">
            <a:solidFill>
              <a:schemeClr val="accent1"/>
            </a:solidFill>
            <a:round/>
            <a:headEnd/>
            <a:tailEnd/>
          </a:ln>
          <a:effectLst>
            <a:outerShdw dist="30000" dir="5400000" rotWithShape="0">
              <a:srgbClr val="808080">
                <a:alpha val="4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Combining Functions – Difference</a:t>
            </a:r>
          </a:p>
        </p:txBody>
      </p:sp>
      <p:graphicFrame>
        <p:nvGraphicFramePr>
          <p:cNvPr id="29699" name="Content Placeholder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609600" y="1752600"/>
          <a:ext cx="2617788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1" name="Equation" r:id="rId3" imgW="813600" imgH="429480" progId="Equation.3">
                  <p:embed/>
                </p:oleObj>
              </mc:Choice>
              <mc:Fallback>
                <p:oleObj name="Equation" r:id="rId3" imgW="813600" imgH="429480" progId="Equation.3">
                  <p:embed/>
                  <p:pic>
                    <p:nvPicPr>
                      <p:cNvPr id="0" name="Content Placeholder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752600"/>
                        <a:ext cx="2617788" cy="140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81150" y="3505200"/>
          <a:ext cx="27860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2" name="Equation" r:id="rId5" imgW="813600" imgH="191880" progId="Equation.3">
                  <p:embed/>
                </p:oleObj>
              </mc:Choice>
              <mc:Fallback>
                <p:oleObj name="Equation" r:id="rId5" imgW="813600" imgH="191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1150" y="3505200"/>
                        <a:ext cx="2786063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400550" y="3505200"/>
          <a:ext cx="31623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3" name="Equation" r:id="rId7" imgW="1042200" imgH="219240" progId="Equation.3">
                  <p:embed/>
                </p:oleObj>
              </mc:Choice>
              <mc:Fallback>
                <p:oleObj name="Equation" r:id="rId7" imgW="1042200" imgH="219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0550" y="3505200"/>
                        <a:ext cx="31623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886200" y="4191000"/>
          <a:ext cx="2667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4" name="Equation" r:id="rId9" imgW="877680" imgH="191880" progId="Equation.3">
                  <p:embed/>
                </p:oleObj>
              </mc:Choice>
              <mc:Fallback>
                <p:oleObj name="Equation" r:id="rId9" imgW="877680" imgH="1918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191000"/>
                        <a:ext cx="2667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657350" y="4953000"/>
          <a:ext cx="48863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5" name="Equation" r:id="rId11" imgW="1435320" imgH="191880" progId="Equation.3">
                  <p:embed/>
                </p:oleObj>
              </mc:Choice>
              <mc:Fallback>
                <p:oleObj name="Equation" r:id="rId11" imgW="1435320" imgH="1918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7350" y="4953000"/>
                        <a:ext cx="488632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533400" y="3276600"/>
            <a:ext cx="838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dist="30000" dir="5400000" rotWithShape="0">
              <a:srgbClr val="808080">
                <a:alpha val="45000"/>
              </a:srgbClr>
            </a:outerShdw>
          </a:effec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1581150" y="4876800"/>
            <a:ext cx="5029200" cy="914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0000">
            <a:solidFill>
              <a:schemeClr val="accent1"/>
            </a:solidFill>
            <a:round/>
            <a:headEnd/>
            <a:tailEnd/>
          </a:ln>
          <a:effectLst>
            <a:outerShdw dist="30000" dir="5400000" rotWithShape="0">
              <a:srgbClr val="808080">
                <a:alpha val="4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Combining Functions - Product</a:t>
            </a:r>
          </a:p>
        </p:txBody>
      </p:sp>
      <p:graphicFrame>
        <p:nvGraphicFramePr>
          <p:cNvPr id="30723" name="Content Placeholder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609600" y="1752600"/>
          <a:ext cx="2617788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5" name="Equation" r:id="rId3" imgW="813600" imgH="429480" progId="Equation.3">
                  <p:embed/>
                </p:oleObj>
              </mc:Choice>
              <mc:Fallback>
                <p:oleObj name="Equation" r:id="rId3" imgW="813600" imgH="429480" progId="Equation.3">
                  <p:embed/>
                  <p:pic>
                    <p:nvPicPr>
                      <p:cNvPr id="0" name="Content Placeholder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752600"/>
                        <a:ext cx="2617788" cy="140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601788" y="3505200"/>
          <a:ext cx="2743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6" name="Equation" r:id="rId5" imgW="804240" imgH="191880" progId="Equation.3">
                  <p:embed/>
                </p:oleObj>
              </mc:Choice>
              <mc:Fallback>
                <p:oleObj name="Equation" r:id="rId5" imgW="804240" imgH="191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1788" y="3505200"/>
                        <a:ext cx="27432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72000" y="3505200"/>
          <a:ext cx="2819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7" name="Equation" r:id="rId7" imgW="923400" imgH="219240" progId="Equation.3">
                  <p:embed/>
                </p:oleObj>
              </mc:Choice>
              <mc:Fallback>
                <p:oleObj name="Equation" r:id="rId7" imgW="923400" imgH="219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505200"/>
                        <a:ext cx="28194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409950" y="4191000"/>
          <a:ext cx="3619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8" name="Equation" r:id="rId9" imgW="1197360" imgH="191880" progId="Equation.3">
                  <p:embed/>
                </p:oleObj>
              </mc:Choice>
              <mc:Fallback>
                <p:oleObj name="Equation" r:id="rId9" imgW="1197360" imgH="1918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9950" y="4191000"/>
                        <a:ext cx="36195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592263" y="4953000"/>
          <a:ext cx="501491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9" name="Equation" r:id="rId11" imgW="1485720" imgH="203040" progId="Equation.3">
                  <p:embed/>
                </p:oleObj>
              </mc:Choice>
              <mc:Fallback>
                <p:oleObj name="Equation" r:id="rId11" imgW="1485720" imgH="203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2263" y="4953000"/>
                        <a:ext cx="5014912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533400" y="3276600"/>
            <a:ext cx="838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dist="30000" dir="5400000" rotWithShape="0">
              <a:srgbClr val="808080">
                <a:alpha val="45000"/>
              </a:srgbClr>
            </a:outerShdw>
          </a:effec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1581150" y="4648200"/>
            <a:ext cx="5581650" cy="1371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0000">
            <a:solidFill>
              <a:schemeClr val="accent1"/>
            </a:solidFill>
            <a:round/>
            <a:headEnd/>
            <a:tailEnd/>
          </a:ln>
          <a:effectLst>
            <a:outerShdw dist="30000" dir="5400000" rotWithShape="0">
              <a:srgbClr val="808080">
                <a:alpha val="4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Combining Functions - Quotient</a:t>
            </a:r>
          </a:p>
        </p:txBody>
      </p:sp>
      <p:graphicFrame>
        <p:nvGraphicFramePr>
          <p:cNvPr id="31747" name="Content Placeholder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609600" y="1752600"/>
          <a:ext cx="2617788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4" name="Equation" r:id="rId3" imgW="813600" imgH="429480" progId="Equation.3">
                  <p:embed/>
                </p:oleObj>
              </mc:Choice>
              <mc:Fallback>
                <p:oleObj name="Equation" r:id="rId3" imgW="813600" imgH="429480" progId="Equation.3">
                  <p:embed/>
                  <p:pic>
                    <p:nvPicPr>
                      <p:cNvPr id="0" name="Content Placeholder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752600"/>
                        <a:ext cx="2617788" cy="140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90800" y="3505200"/>
          <a:ext cx="1154113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5" name="Equation" r:id="rId5" imgW="447840" imgH="420480" progId="Equation.3">
                  <p:embed/>
                </p:oleObj>
              </mc:Choice>
              <mc:Fallback>
                <p:oleObj name="Equation" r:id="rId5" imgW="447840" imgH="420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505200"/>
                        <a:ext cx="1154113" cy="1071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810000" y="3429000"/>
          <a:ext cx="12954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6" name="Equation" r:id="rId7" imgW="420480" imgH="383760" progId="Equation.3">
                  <p:embed/>
                </p:oleObj>
              </mc:Choice>
              <mc:Fallback>
                <p:oleObj name="Equation" r:id="rId7" imgW="420480" imgH="3837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429000"/>
                        <a:ext cx="1295400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286500" y="3790950"/>
          <a:ext cx="1257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7" name="Equation" r:id="rId9" imgW="411120" imgH="155160" progId="Equation.3">
                  <p:embed/>
                </p:oleObj>
              </mc:Choice>
              <mc:Fallback>
                <p:oleObj name="Equation" r:id="rId9" imgW="411120" imgH="1551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0" y="3790950"/>
                        <a:ext cx="12573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600200" y="4495800"/>
          <a:ext cx="3128963" cy="154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8" name="Equation" r:id="rId11" imgW="914040" imgH="447840" progId="Equation.3">
                  <p:embed/>
                </p:oleObj>
              </mc:Choice>
              <mc:Fallback>
                <p:oleObj name="Equation" r:id="rId11" imgW="914040" imgH="4478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495800"/>
                        <a:ext cx="3128963" cy="1543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533400" y="3276600"/>
            <a:ext cx="838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dist="30000" dir="5400000" rotWithShape="0">
              <a:srgbClr val="808080">
                <a:alpha val="45000"/>
              </a:srgbClr>
            </a:outerShdw>
          </a:effectLst>
        </p:spPr>
      </p:cxn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029200" y="4953000"/>
          <a:ext cx="21002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9" name="Equation" r:id="rId13" imgW="612360" imgH="191880" progId="Equation.3">
                  <p:embed/>
                </p:oleObj>
              </mc:Choice>
              <mc:Fallback>
                <p:oleObj name="Equation" r:id="rId13" imgW="612360" imgH="1918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953000"/>
                        <a:ext cx="2100263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i="1" smtClean="0">
                <a:ea typeface="ＭＳ Ｐゴシック" charset="-128"/>
              </a:rPr>
              <a:t>Composition of Functions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027238"/>
            <a:ext cx="4183063" cy="4641850"/>
          </a:xfrm>
        </p:spPr>
        <p:txBody>
          <a:bodyPr/>
          <a:lstStyle/>
          <a:p>
            <a:pPr eaLnBrk="1" hangingPunct="1"/>
            <a:r>
              <a:rPr lang="en-US" sz="2800" smtClean="0">
                <a:ea typeface="ＭＳ Ｐゴシック" charset="-128"/>
              </a:rPr>
              <a:t>Value fed to first function </a:t>
            </a:r>
          </a:p>
          <a:p>
            <a:pPr eaLnBrk="1" hangingPunct="1"/>
            <a:r>
              <a:rPr lang="en-US" sz="2800" smtClean="0">
                <a:ea typeface="ＭＳ Ｐゴシック" charset="-128"/>
              </a:rPr>
              <a:t>Resulting value fed to second function  </a:t>
            </a:r>
          </a:p>
          <a:p>
            <a:pPr eaLnBrk="1" hangingPunct="1"/>
            <a:r>
              <a:rPr lang="en-US" sz="2800" smtClean="0">
                <a:ea typeface="ＭＳ Ｐゴシック" charset="-128"/>
              </a:rPr>
              <a:t>End result taken from second function </a:t>
            </a:r>
            <a:r>
              <a:rPr lang="en-US" smtClean="0">
                <a:ea typeface="ＭＳ Ｐゴシック" charset="-128"/>
              </a:rPr>
              <a:t> </a:t>
            </a:r>
          </a:p>
          <a:p>
            <a:pPr eaLnBrk="1" hangingPunct="1"/>
            <a:endParaRPr lang="en-US" smtClean="0">
              <a:ea typeface="ＭＳ Ｐゴシック" charset="-128"/>
            </a:endParaRPr>
          </a:p>
        </p:txBody>
      </p:sp>
      <p:pic>
        <p:nvPicPr>
          <p:cNvPr id="14339" name="Picture 5" descr="cpmfn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209800"/>
            <a:ext cx="4352925" cy="353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Oval 6"/>
          <p:cNvSpPr>
            <a:spLocks noChangeArrowheads="1"/>
          </p:cNvSpPr>
          <p:nvPr/>
        </p:nvSpPr>
        <p:spPr bwMode="auto">
          <a:xfrm>
            <a:off x="5943600" y="2209800"/>
            <a:ext cx="685800" cy="609600"/>
          </a:xfrm>
          <a:prstGeom prst="ellips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>
            <a:glow rad="101600">
              <a:srgbClr val="008000">
                <a:alpha val="75000"/>
              </a:srgbClr>
            </a:glow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 b="1" dirty="0">
              <a:latin typeface="Arial" charset="0"/>
              <a:ea typeface="ＭＳ Ｐゴシック" charset="0"/>
            </a:endParaRPr>
          </a:p>
        </p:txBody>
      </p:sp>
      <p:sp>
        <p:nvSpPr>
          <p:cNvPr id="3079" name="Oval 7"/>
          <p:cNvSpPr>
            <a:spLocks noChangeArrowheads="1"/>
          </p:cNvSpPr>
          <p:nvPr/>
        </p:nvSpPr>
        <p:spPr bwMode="auto">
          <a:xfrm>
            <a:off x="6705600" y="3657600"/>
            <a:ext cx="685800" cy="609600"/>
          </a:xfrm>
          <a:prstGeom prst="ellips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>
            <a:glow rad="101600">
              <a:srgbClr val="008000">
                <a:alpha val="75000"/>
              </a:srgbClr>
            </a:glow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8153400" y="5257800"/>
            <a:ext cx="685800" cy="609600"/>
          </a:xfrm>
          <a:prstGeom prst="ellips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>
            <a:glow rad="101600">
              <a:srgbClr val="008000">
                <a:alpha val="75000"/>
              </a:srgbClr>
            </a:glow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i="1" smtClean="0">
                <a:ea typeface="ＭＳ Ｐゴシック" charset="-128"/>
              </a:rPr>
              <a:t>Notation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Notation for composition of functions:</a:t>
            </a: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n-US" dirty="0" smtClean="0">
                <a:ea typeface="ＭＳ Ｐゴシック" charset="-128"/>
              </a:rPr>
              <a:t>Alternate notation:</a:t>
            </a:r>
          </a:p>
          <a:p>
            <a:pPr eaLnBrk="1" hangingPunct="1"/>
            <a:endParaRPr lang="en-US" dirty="0" smtClean="0">
              <a:ea typeface="ＭＳ Ｐゴシック" charset="-128"/>
            </a:endParaRPr>
          </a:p>
        </p:txBody>
      </p:sp>
      <p:graphicFrame>
        <p:nvGraphicFramePr>
          <p:cNvPr id="1536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1954879"/>
              </p:ext>
            </p:extLst>
          </p:nvPr>
        </p:nvGraphicFramePr>
        <p:xfrm>
          <a:off x="2133600" y="4724400"/>
          <a:ext cx="3351212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Equation" r:id="rId3" imgW="774364" imgH="203112" progId="">
                  <p:embed/>
                </p:oleObj>
              </mc:Choice>
              <mc:Fallback>
                <p:oleObj name="Equation" r:id="rId3" imgW="774364" imgH="203112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724400"/>
                        <a:ext cx="3351212" cy="87947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0442970"/>
              </p:ext>
            </p:extLst>
          </p:nvPr>
        </p:nvGraphicFramePr>
        <p:xfrm>
          <a:off x="2133600" y="2514600"/>
          <a:ext cx="344805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Equation" r:id="rId5" imgW="868320" imgH="191880" progId="Equation.3">
                  <p:embed/>
                </p:oleObj>
              </mc:Choice>
              <mc:Fallback>
                <p:oleObj name="Equation" r:id="rId5" imgW="868320" imgH="191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514600"/>
                        <a:ext cx="3448050" cy="8001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i="1" smtClean="0">
                <a:ea typeface="ＭＳ Ｐゴシック" charset="-128"/>
              </a:rPr>
              <a:t>Try It Out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Given two functions: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p(x) = 2x + 1 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q(x) = x</a:t>
            </a:r>
            <a:r>
              <a:rPr lang="en-US" baseline="30000" dirty="0" smtClean="0">
                <a:ea typeface="ＭＳ Ｐゴシック" charset="-128"/>
              </a:rPr>
              <a:t>2</a:t>
            </a:r>
            <a:r>
              <a:rPr lang="en-US" dirty="0" smtClean="0">
                <a:ea typeface="ＭＳ Ｐゴシック" charset="-128"/>
              </a:rPr>
              <a:t> - 3 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Find  p( q(x) ) = 2(        ) + 1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p (x</a:t>
            </a:r>
            <a:r>
              <a:rPr lang="en-US" baseline="30000" dirty="0" smtClean="0">
                <a:ea typeface="ＭＳ Ｐゴシック" charset="-128"/>
              </a:rPr>
              <a:t>2</a:t>
            </a:r>
            <a:r>
              <a:rPr lang="en-US" dirty="0" smtClean="0">
                <a:ea typeface="ＭＳ Ｐゴシック" charset="-128"/>
              </a:rPr>
              <a:t> - 3) = 2 (x</a:t>
            </a:r>
            <a:r>
              <a:rPr lang="en-US" baseline="30000" dirty="0" smtClean="0">
                <a:ea typeface="ＭＳ Ｐゴシック" charset="-128"/>
              </a:rPr>
              <a:t>2</a:t>
            </a:r>
            <a:r>
              <a:rPr lang="en-US" dirty="0" smtClean="0">
                <a:ea typeface="ＭＳ Ｐゴシック" charset="-128"/>
              </a:rPr>
              <a:t> - 3) + 1 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2 (x</a:t>
            </a:r>
            <a:r>
              <a:rPr lang="en-US" baseline="30000" dirty="0" smtClean="0">
                <a:ea typeface="ＭＳ Ｐゴシック" charset="-128"/>
              </a:rPr>
              <a:t>2</a:t>
            </a:r>
            <a:r>
              <a:rPr lang="en-US" dirty="0" smtClean="0">
                <a:ea typeface="ＭＳ Ｐゴシック" charset="-128"/>
              </a:rPr>
              <a:t> - 3) + 1 = 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2x</a:t>
            </a:r>
            <a:r>
              <a:rPr lang="en-US" baseline="30000" dirty="0" smtClean="0">
                <a:ea typeface="ＭＳ Ｐゴシック" charset="-128"/>
              </a:rPr>
              <a:t>2</a:t>
            </a:r>
            <a:r>
              <a:rPr lang="en-US" dirty="0" smtClean="0">
                <a:ea typeface="ＭＳ Ｐゴシック" charset="-128"/>
              </a:rPr>
              <a:t> - 5 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Try determining  q ( p(x) ) </a:t>
            </a:r>
          </a:p>
          <a:p>
            <a:pPr eaLnBrk="1" hangingPunct="1"/>
            <a:endParaRPr lang="en-US" dirty="0" smtClean="0">
              <a:ea typeface="ＭＳ Ｐゴシック" charset="-128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i="1" smtClean="0">
                <a:ea typeface="ＭＳ Ｐゴシック" charset="-128"/>
              </a:rPr>
              <a:t>Try It Out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03363" y="2368550"/>
            <a:ext cx="7640637" cy="4300538"/>
          </a:xfrm>
        </p:spPr>
        <p:txBody>
          <a:bodyPr/>
          <a:lstStyle/>
          <a:p>
            <a:pPr marL="319088" lvl="1" indent="-319088"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n-US" dirty="0" smtClean="0">
                <a:ea typeface="ＭＳ Ｐゴシック" charset="-128"/>
              </a:rPr>
              <a:t>q ( p(x) ) = (  p(x)  )</a:t>
            </a:r>
            <a:r>
              <a:rPr lang="en-US" baseline="30000" dirty="0" smtClean="0">
                <a:ea typeface="ＭＳ Ｐゴシック" charset="-128"/>
              </a:rPr>
              <a:t>2</a:t>
            </a:r>
            <a:r>
              <a:rPr lang="en-US" dirty="0" smtClean="0">
                <a:ea typeface="ＭＳ Ｐゴシック" charset="-128"/>
              </a:rPr>
              <a:t> - 3 </a:t>
            </a: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q ( 2x + 1) =  (2x + 1)</a:t>
            </a:r>
            <a:r>
              <a:rPr lang="en-US" baseline="30000" dirty="0" smtClean="0">
                <a:ea typeface="ＭＳ Ｐゴシック" charset="-128"/>
              </a:rPr>
              <a:t>2</a:t>
            </a:r>
            <a:r>
              <a:rPr lang="en-US" dirty="0" smtClean="0">
                <a:ea typeface="ＭＳ Ｐゴシック" charset="-128"/>
              </a:rPr>
              <a:t> – 3  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  (2x + 1)</a:t>
            </a:r>
            <a:r>
              <a:rPr lang="en-US" baseline="30000" dirty="0" smtClean="0">
                <a:ea typeface="ＭＳ Ｐゴシック" charset="-128"/>
              </a:rPr>
              <a:t>2</a:t>
            </a:r>
            <a:r>
              <a:rPr lang="en-US" dirty="0" smtClean="0">
                <a:ea typeface="ＭＳ Ｐゴシック" charset="-128"/>
              </a:rPr>
              <a:t> – 3 =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   4x</a:t>
            </a:r>
            <a:r>
              <a:rPr lang="en-US" baseline="30000" dirty="0" smtClean="0">
                <a:ea typeface="ＭＳ Ｐゴシック" charset="-128"/>
              </a:rPr>
              <a:t>2</a:t>
            </a:r>
            <a:r>
              <a:rPr lang="en-US" dirty="0" smtClean="0">
                <a:ea typeface="ＭＳ Ｐゴシック" charset="-128"/>
              </a:rPr>
              <a:t> + 4x + 1 – 3 =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   4x</a:t>
            </a:r>
            <a:r>
              <a:rPr lang="en-US" baseline="30000" dirty="0" smtClean="0">
                <a:ea typeface="ＭＳ Ｐゴシック" charset="-128"/>
              </a:rPr>
              <a:t>2</a:t>
            </a:r>
            <a:r>
              <a:rPr lang="en-US" dirty="0" smtClean="0">
                <a:ea typeface="ＭＳ Ｐゴシック" charset="-128"/>
              </a:rPr>
              <a:t> + 4x - 2  </a:t>
            </a:r>
            <a:br>
              <a:rPr lang="en-US" dirty="0" smtClean="0">
                <a:ea typeface="ＭＳ Ｐゴシック" charset="-128"/>
              </a:rPr>
            </a:br>
            <a:r>
              <a:rPr lang="en-US" dirty="0" smtClean="0">
                <a:ea typeface="ＭＳ Ｐゴシック" charset="-128"/>
              </a:rPr>
              <a:t>  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118</TotalTime>
  <Words>156</Words>
  <Application>Microsoft Macintosh PowerPoint</Application>
  <PresentationFormat>On-screen Show (4:3)</PresentationFormat>
  <Paragraphs>42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Median</vt:lpstr>
      <vt:lpstr>Equation</vt:lpstr>
      <vt:lpstr>Combination of Functions</vt:lpstr>
      <vt:lpstr>Combining Functions - Sum</vt:lpstr>
      <vt:lpstr>Combining Functions – Difference</vt:lpstr>
      <vt:lpstr>Combining Functions - Product</vt:lpstr>
      <vt:lpstr>Combining Functions - Quotient</vt:lpstr>
      <vt:lpstr>Composition of Functions</vt:lpstr>
      <vt:lpstr>Notation</vt:lpstr>
      <vt:lpstr>Try It Out</vt:lpstr>
      <vt:lpstr>Try It Out</vt:lpstr>
      <vt:lpstr>Try It Out 2</vt:lpstr>
      <vt:lpstr>Composition of Functions</vt:lpstr>
      <vt:lpstr>Adapted from:</vt:lpstr>
    </vt:vector>
  </TitlesOfParts>
  <Company>LeTourneau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Composition of Functions</dc:title>
  <dc:creator>Steve Armstrong</dc:creator>
  <cp:lastModifiedBy>Joe Perone</cp:lastModifiedBy>
  <cp:revision>35</cp:revision>
  <dcterms:created xsi:type="dcterms:W3CDTF">2001-11-08T17:16:37Z</dcterms:created>
  <dcterms:modified xsi:type="dcterms:W3CDTF">2013-10-06T21:58:56Z</dcterms:modified>
</cp:coreProperties>
</file>