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ppt/embeddings/oleObject81.bin" ContentType="application/vnd.openxmlformats-officedocument.oleObject"/>
  <Override PartName="/ppt/embeddings/oleObject82.bin" ContentType="application/vnd.openxmlformats-officedocument.oleObject"/>
  <Override PartName="/ppt/embeddings/oleObject83.bin" ContentType="application/vnd.openxmlformats-officedocument.oleObject"/>
  <Override PartName="/ppt/embeddings/oleObject84.bin" ContentType="application/vnd.openxmlformats-officedocument.oleObject"/>
  <Override PartName="/ppt/embeddings/oleObject85.bin" ContentType="application/vnd.openxmlformats-officedocument.oleObject"/>
  <Override PartName="/ppt/embeddings/oleObject86.bin" ContentType="application/vnd.openxmlformats-officedocument.oleObject"/>
  <Override PartName="/ppt/embeddings/oleObject87.bin" ContentType="application/vnd.openxmlformats-officedocument.oleObject"/>
  <Override PartName="/ppt/embeddings/oleObject88.bin" ContentType="application/vnd.openxmlformats-officedocument.oleObject"/>
  <Override PartName="/ppt/embeddings/oleObject89.bin" ContentType="application/vnd.openxmlformats-officedocument.oleObject"/>
  <Override PartName="/ppt/embeddings/oleObject90.bin" ContentType="application/vnd.openxmlformats-officedocument.oleObject"/>
  <Override PartName="/ppt/embeddings/oleObject91.bin" ContentType="application/vnd.openxmlformats-officedocument.oleObject"/>
  <Override PartName="/ppt/embeddings/oleObject92.bin" ContentType="application/vnd.openxmlformats-officedocument.oleObject"/>
  <Override PartName="/ppt/embeddings/oleObject93.bin" ContentType="application/vnd.openxmlformats-officedocument.oleObject"/>
  <Override PartName="/ppt/embeddings/oleObject94.bin" ContentType="application/vnd.openxmlformats-officedocument.oleObject"/>
  <Override PartName="/ppt/embeddings/oleObject95.bin" ContentType="application/vnd.openxmlformats-officedocument.oleObject"/>
  <Override PartName="/ppt/embeddings/oleObject96.bin" ContentType="application/vnd.openxmlformats-officedocument.oleObject"/>
  <Override PartName="/ppt/embeddings/oleObject97.bin" ContentType="application/vnd.openxmlformats-officedocument.oleObject"/>
  <Override PartName="/ppt/embeddings/oleObject98.bin" ContentType="application/vnd.openxmlformats-officedocument.oleObject"/>
  <Override PartName="/ppt/embeddings/oleObject99.bin" ContentType="application/vnd.openxmlformats-officedocument.oleObject"/>
  <Override PartName="/ppt/embeddings/oleObject100.bin" ContentType="application/vnd.openxmlformats-officedocument.oleObject"/>
  <Override PartName="/ppt/embeddings/oleObject101.bin" ContentType="application/vnd.openxmlformats-officedocument.oleObject"/>
  <Override PartName="/ppt/embeddings/oleObject102.bin" ContentType="application/vnd.openxmlformats-officedocument.oleObject"/>
  <Override PartName="/ppt/embeddings/oleObject103.bin" ContentType="application/vnd.openxmlformats-officedocument.oleObject"/>
  <Override PartName="/ppt/embeddings/oleObject104.bin" ContentType="application/vnd.openxmlformats-officedocument.oleObject"/>
  <Override PartName="/ppt/embeddings/oleObject105.bin" ContentType="application/vnd.openxmlformats-officedocument.oleObject"/>
  <Override PartName="/ppt/embeddings/oleObject106.bin" ContentType="application/vnd.openxmlformats-officedocument.oleObject"/>
  <Override PartName="/ppt/embeddings/oleObject107.bin" ContentType="application/vnd.openxmlformats-officedocument.oleObject"/>
  <Override PartName="/ppt/embeddings/oleObject108.bin" ContentType="application/vnd.openxmlformats-officedocument.oleObject"/>
  <Override PartName="/ppt/embeddings/oleObject10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5"/>
  </p:handoutMasterIdLst>
  <p:sldIdLst>
    <p:sldId id="256" r:id="rId2"/>
    <p:sldId id="274" r:id="rId3"/>
    <p:sldId id="282" r:id="rId4"/>
    <p:sldId id="283" r:id="rId5"/>
    <p:sldId id="281" r:id="rId6"/>
    <p:sldId id="276" r:id="rId7"/>
    <p:sldId id="275" r:id="rId8"/>
    <p:sldId id="259" r:id="rId9"/>
    <p:sldId id="277" r:id="rId10"/>
    <p:sldId id="284" r:id="rId11"/>
    <p:sldId id="261" r:id="rId12"/>
    <p:sldId id="262" r:id="rId13"/>
    <p:sldId id="278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00"/>
    <a:srgbClr val="FF5050"/>
    <a:srgbClr val="CCECFF"/>
    <a:srgbClr val="FFCC99"/>
    <a:srgbClr val="CC99FF"/>
    <a:srgbClr val="CC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6" autoAdjust="0"/>
    <p:restoredTop sz="94660"/>
  </p:normalViewPr>
  <p:slideViewPr>
    <p:cSldViewPr>
      <p:cViewPr varScale="1">
        <p:scale>
          <a:sx n="91" d="100"/>
          <a:sy n="91" d="100"/>
        </p:scale>
        <p:origin x="-1256" y="-11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4" Type="http://schemas.openxmlformats.org/officeDocument/2006/relationships/image" Target="../media/image55.wmf"/><Relationship Id="rId5" Type="http://schemas.openxmlformats.org/officeDocument/2006/relationships/image" Target="../media/image56.wmf"/><Relationship Id="rId6" Type="http://schemas.openxmlformats.org/officeDocument/2006/relationships/image" Target="../media/image57.wmf"/><Relationship Id="rId7" Type="http://schemas.openxmlformats.org/officeDocument/2006/relationships/image" Target="../media/image58.wmf"/><Relationship Id="rId8" Type="http://schemas.openxmlformats.org/officeDocument/2006/relationships/image" Target="../media/image59.wmf"/><Relationship Id="rId9" Type="http://schemas.openxmlformats.org/officeDocument/2006/relationships/image" Target="../media/image60.wmf"/><Relationship Id="rId1" Type="http://schemas.openxmlformats.org/officeDocument/2006/relationships/image" Target="../media/image52.wmf"/><Relationship Id="rId2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4" Type="http://schemas.openxmlformats.org/officeDocument/2006/relationships/image" Target="../media/image64.wmf"/><Relationship Id="rId5" Type="http://schemas.openxmlformats.org/officeDocument/2006/relationships/image" Target="../media/image65.wmf"/><Relationship Id="rId6" Type="http://schemas.openxmlformats.org/officeDocument/2006/relationships/image" Target="../media/image66.wmf"/><Relationship Id="rId7" Type="http://schemas.openxmlformats.org/officeDocument/2006/relationships/image" Target="../media/image67.wmf"/><Relationship Id="rId8" Type="http://schemas.openxmlformats.org/officeDocument/2006/relationships/image" Target="../media/image68.wmf"/><Relationship Id="rId1" Type="http://schemas.openxmlformats.org/officeDocument/2006/relationships/image" Target="../media/image61.wmf"/><Relationship Id="rId2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4" Type="http://schemas.openxmlformats.org/officeDocument/2006/relationships/image" Target="../media/image72.wmf"/><Relationship Id="rId5" Type="http://schemas.openxmlformats.org/officeDocument/2006/relationships/image" Target="../media/image73.wmf"/><Relationship Id="rId6" Type="http://schemas.openxmlformats.org/officeDocument/2006/relationships/image" Target="../media/image74.wmf"/><Relationship Id="rId7" Type="http://schemas.openxmlformats.org/officeDocument/2006/relationships/image" Target="../media/image75.wmf"/><Relationship Id="rId8" Type="http://schemas.openxmlformats.org/officeDocument/2006/relationships/image" Target="../media/image76.wmf"/><Relationship Id="rId9" Type="http://schemas.openxmlformats.org/officeDocument/2006/relationships/image" Target="../media/image77.wmf"/><Relationship Id="rId1" Type="http://schemas.openxmlformats.org/officeDocument/2006/relationships/image" Target="../media/image69.wmf"/><Relationship Id="rId2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4" Type="http://schemas.openxmlformats.org/officeDocument/2006/relationships/image" Target="../media/image81.wmf"/><Relationship Id="rId5" Type="http://schemas.openxmlformats.org/officeDocument/2006/relationships/image" Target="../media/image82.wmf"/><Relationship Id="rId6" Type="http://schemas.openxmlformats.org/officeDocument/2006/relationships/image" Target="../media/image83.wmf"/><Relationship Id="rId1" Type="http://schemas.openxmlformats.org/officeDocument/2006/relationships/image" Target="../media/image78.wmf"/><Relationship Id="rId2" Type="http://schemas.openxmlformats.org/officeDocument/2006/relationships/image" Target="../media/image7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4" Type="http://schemas.openxmlformats.org/officeDocument/2006/relationships/image" Target="../media/image87.wmf"/><Relationship Id="rId5" Type="http://schemas.openxmlformats.org/officeDocument/2006/relationships/image" Target="../media/image88.wmf"/><Relationship Id="rId6" Type="http://schemas.openxmlformats.org/officeDocument/2006/relationships/image" Target="../media/image89.wmf"/><Relationship Id="rId7" Type="http://schemas.openxmlformats.org/officeDocument/2006/relationships/image" Target="../media/image90.wmf"/><Relationship Id="rId1" Type="http://schemas.openxmlformats.org/officeDocument/2006/relationships/image" Target="../media/image84.wmf"/><Relationship Id="rId2" Type="http://schemas.openxmlformats.org/officeDocument/2006/relationships/image" Target="../media/image8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4" Type="http://schemas.openxmlformats.org/officeDocument/2006/relationships/image" Target="../media/image94.wmf"/><Relationship Id="rId5" Type="http://schemas.openxmlformats.org/officeDocument/2006/relationships/image" Target="../media/image95.wmf"/><Relationship Id="rId6" Type="http://schemas.openxmlformats.org/officeDocument/2006/relationships/image" Target="../media/image96.wmf"/><Relationship Id="rId7" Type="http://schemas.openxmlformats.org/officeDocument/2006/relationships/image" Target="../media/image97.wmf"/><Relationship Id="rId8" Type="http://schemas.openxmlformats.org/officeDocument/2006/relationships/image" Target="../media/image98.wmf"/><Relationship Id="rId1" Type="http://schemas.openxmlformats.org/officeDocument/2006/relationships/image" Target="../media/image91.wmf"/><Relationship Id="rId2" Type="http://schemas.openxmlformats.org/officeDocument/2006/relationships/image" Target="../media/image9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4" Type="http://schemas.openxmlformats.org/officeDocument/2006/relationships/image" Target="../media/image102.wmf"/><Relationship Id="rId5" Type="http://schemas.openxmlformats.org/officeDocument/2006/relationships/image" Target="../media/image103.wmf"/><Relationship Id="rId6" Type="http://schemas.openxmlformats.org/officeDocument/2006/relationships/image" Target="../media/image104.wmf"/><Relationship Id="rId1" Type="http://schemas.openxmlformats.org/officeDocument/2006/relationships/image" Target="../media/image99.wmf"/><Relationship Id="rId2" Type="http://schemas.openxmlformats.org/officeDocument/2006/relationships/image" Target="../media/image10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4" Type="http://schemas.openxmlformats.org/officeDocument/2006/relationships/image" Target="../media/image108.wmf"/><Relationship Id="rId5" Type="http://schemas.openxmlformats.org/officeDocument/2006/relationships/image" Target="../media/image109.wmf"/><Relationship Id="rId1" Type="http://schemas.openxmlformats.org/officeDocument/2006/relationships/image" Target="../media/image105.wmf"/><Relationship Id="rId2" Type="http://schemas.openxmlformats.org/officeDocument/2006/relationships/image" Target="../media/image10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3.wmf"/><Relationship Id="rId12" Type="http://schemas.openxmlformats.org/officeDocument/2006/relationships/image" Target="../media/image24.wmf"/><Relationship Id="rId13" Type="http://schemas.openxmlformats.org/officeDocument/2006/relationships/image" Target="../media/image25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17.wmf"/><Relationship Id="rId6" Type="http://schemas.openxmlformats.org/officeDocument/2006/relationships/image" Target="../media/image18.wmf"/><Relationship Id="rId7" Type="http://schemas.openxmlformats.org/officeDocument/2006/relationships/image" Target="../media/image19.wmf"/><Relationship Id="rId8" Type="http://schemas.openxmlformats.org/officeDocument/2006/relationships/image" Target="../media/image20.wmf"/><Relationship Id="rId9" Type="http://schemas.openxmlformats.org/officeDocument/2006/relationships/image" Target="../media/image21.wmf"/><Relationship Id="rId10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4" Type="http://schemas.openxmlformats.org/officeDocument/2006/relationships/image" Target="../media/image29.wmf"/><Relationship Id="rId5" Type="http://schemas.openxmlformats.org/officeDocument/2006/relationships/image" Target="../media/image30.wmf"/><Relationship Id="rId6" Type="http://schemas.openxmlformats.org/officeDocument/2006/relationships/image" Target="../media/image31.wmf"/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2.wmf"/><Relationship Id="rId12" Type="http://schemas.openxmlformats.org/officeDocument/2006/relationships/image" Target="../media/image43.wmf"/><Relationship Id="rId1" Type="http://schemas.openxmlformats.org/officeDocument/2006/relationships/image" Target="../media/image32.wmf"/><Relationship Id="rId2" Type="http://schemas.openxmlformats.org/officeDocument/2006/relationships/image" Target="../media/image33.wmf"/><Relationship Id="rId3" Type="http://schemas.openxmlformats.org/officeDocument/2006/relationships/image" Target="../media/image34.wmf"/><Relationship Id="rId4" Type="http://schemas.openxmlformats.org/officeDocument/2006/relationships/image" Target="../media/image35.wmf"/><Relationship Id="rId5" Type="http://schemas.openxmlformats.org/officeDocument/2006/relationships/image" Target="../media/image36.wmf"/><Relationship Id="rId6" Type="http://schemas.openxmlformats.org/officeDocument/2006/relationships/image" Target="../media/image37.wmf"/><Relationship Id="rId7" Type="http://schemas.openxmlformats.org/officeDocument/2006/relationships/image" Target="../media/image38.wmf"/><Relationship Id="rId8" Type="http://schemas.openxmlformats.org/officeDocument/2006/relationships/image" Target="../media/image39.wmf"/><Relationship Id="rId9" Type="http://schemas.openxmlformats.org/officeDocument/2006/relationships/image" Target="../media/image40.wmf"/><Relationship Id="rId10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4" Type="http://schemas.openxmlformats.org/officeDocument/2006/relationships/image" Target="../media/image47.wmf"/><Relationship Id="rId5" Type="http://schemas.openxmlformats.org/officeDocument/2006/relationships/image" Target="../media/image48.wmf"/><Relationship Id="rId6" Type="http://schemas.openxmlformats.org/officeDocument/2006/relationships/image" Target="../media/image49.wmf"/><Relationship Id="rId7" Type="http://schemas.openxmlformats.org/officeDocument/2006/relationships/image" Target="../media/image50.wmf"/><Relationship Id="rId8" Type="http://schemas.openxmlformats.org/officeDocument/2006/relationships/image" Target="../media/image51.wmf"/><Relationship Id="rId1" Type="http://schemas.openxmlformats.org/officeDocument/2006/relationships/image" Target="../media/image44.wmf"/><Relationship Id="rId2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0938"/>
            <a:ext cx="3005138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0938"/>
            <a:ext cx="3005137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0EE2890A-B697-41DA-B194-9AF2133F9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21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771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71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BC7D8-73E6-4CCA-9D96-9AAD4969E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9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AD123-740F-4A2D-B789-FAE2A1C8B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4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B722C-832C-409E-B2E3-0F3678573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8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5C2E2-9F28-453B-978B-00AAC943D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7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B0C93-5A17-42A7-9EDA-640C14C6D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1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219AB-EB96-496D-B8D9-49F0988A9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4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90F04-A460-4B15-BDAC-E50C3D82F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4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92797-C348-4C4C-ADD7-B634DE47B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7E6B4-C564-4AD2-8810-B05F28EF5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2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70DFC-1462-420F-827B-E80AA37B2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1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88135-185C-4B04-8F79-26C33C46C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7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8441" name="Group 4"/>
            <p:cNvGrpSpPr>
              <a:grpSpLocks/>
            </p:cNvGrpSpPr>
            <p:nvPr/>
          </p:nvGrpSpPr>
          <p:grpSpPr bwMode="auto">
            <a:xfrm>
              <a:off x="0" y="192"/>
              <a:ext cx="5760" cy="4032"/>
              <a:chOff x="0" y="192"/>
              <a:chExt cx="5760" cy="4032"/>
            </a:xfrm>
          </p:grpSpPr>
          <p:sp>
            <p:nvSpPr>
              <p:cNvPr id="1064" name="Line 5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5" name="Line 6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6" name="Line 7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7" name="Line 8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8" name="Line 9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9" name="Line 10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0" name="Line 11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1" name="Line 12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2" name="Line 13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3" name="Line 14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4" name="Line 15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5" name="Line 16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6" name="Line 17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7" name="Line 18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8" name="Line 19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9" name="Line 20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0" name="Line 21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1" name="Line 22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2" name="Line 23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3" name="Line 24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4" name="Line 25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5" name="Line 26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8442" name="Group 27"/>
            <p:cNvGrpSpPr>
              <a:grpSpLocks/>
            </p:cNvGrpSpPr>
            <p:nvPr/>
          </p:nvGrpSpPr>
          <p:grpSpPr bwMode="auto">
            <a:xfrm>
              <a:off x="192" y="0"/>
              <a:ext cx="5376" cy="4320"/>
              <a:chOff x="192" y="0"/>
              <a:chExt cx="5376" cy="4320"/>
            </a:xfrm>
          </p:grpSpPr>
          <p:sp>
            <p:nvSpPr>
              <p:cNvPr id="1035" name="Line 28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Line 29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Line 30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Line 31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Line 32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Line 33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Line 34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Line 35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Line 36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Line 37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Line 38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Line 39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Line 40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Line 41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Line 42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Line 43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Line 44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Line 45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Line 46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Line 47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Line 48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Line 49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Line 50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8" name="Line 51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9" name="Line 52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0" name="Line 53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1" name="Line 54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2" name="Line 55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Line 56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57" descr="60%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36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7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8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9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9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C7C3D9-8B98-45B3-BEB3-645AC7AF1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4.bin"/><Relationship Id="rId20" Type="http://schemas.openxmlformats.org/officeDocument/2006/relationships/image" Target="../media/image40.wmf"/><Relationship Id="rId21" Type="http://schemas.openxmlformats.org/officeDocument/2006/relationships/oleObject" Target="../embeddings/oleObject40.bin"/><Relationship Id="rId22" Type="http://schemas.openxmlformats.org/officeDocument/2006/relationships/image" Target="../media/image41.wmf"/><Relationship Id="rId23" Type="http://schemas.openxmlformats.org/officeDocument/2006/relationships/oleObject" Target="../embeddings/oleObject41.bin"/><Relationship Id="rId24" Type="http://schemas.openxmlformats.org/officeDocument/2006/relationships/image" Target="../media/image42.wmf"/><Relationship Id="rId25" Type="http://schemas.openxmlformats.org/officeDocument/2006/relationships/oleObject" Target="../embeddings/oleObject42.bin"/><Relationship Id="rId26" Type="http://schemas.openxmlformats.org/officeDocument/2006/relationships/image" Target="../media/image43.wmf"/><Relationship Id="rId10" Type="http://schemas.openxmlformats.org/officeDocument/2006/relationships/image" Target="../media/image35.wmf"/><Relationship Id="rId11" Type="http://schemas.openxmlformats.org/officeDocument/2006/relationships/oleObject" Target="../embeddings/oleObject35.bin"/><Relationship Id="rId12" Type="http://schemas.openxmlformats.org/officeDocument/2006/relationships/image" Target="../media/image36.wmf"/><Relationship Id="rId13" Type="http://schemas.openxmlformats.org/officeDocument/2006/relationships/oleObject" Target="../embeddings/oleObject36.bin"/><Relationship Id="rId14" Type="http://schemas.openxmlformats.org/officeDocument/2006/relationships/image" Target="../media/image37.wmf"/><Relationship Id="rId15" Type="http://schemas.openxmlformats.org/officeDocument/2006/relationships/oleObject" Target="../embeddings/oleObject37.bin"/><Relationship Id="rId16" Type="http://schemas.openxmlformats.org/officeDocument/2006/relationships/image" Target="../media/image38.wmf"/><Relationship Id="rId17" Type="http://schemas.openxmlformats.org/officeDocument/2006/relationships/oleObject" Target="../embeddings/oleObject38.bin"/><Relationship Id="rId18" Type="http://schemas.openxmlformats.org/officeDocument/2006/relationships/image" Target="../media/image39.wmf"/><Relationship Id="rId19" Type="http://schemas.openxmlformats.org/officeDocument/2006/relationships/oleObject" Target="../embeddings/oleObject39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31.bin"/><Relationship Id="rId4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33.wmf"/><Relationship Id="rId7" Type="http://schemas.openxmlformats.org/officeDocument/2006/relationships/oleObject" Target="../embeddings/oleObject33.bin"/><Relationship Id="rId8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7.bin"/><Relationship Id="rId12" Type="http://schemas.openxmlformats.org/officeDocument/2006/relationships/image" Target="../media/image48.wmf"/><Relationship Id="rId13" Type="http://schemas.openxmlformats.org/officeDocument/2006/relationships/oleObject" Target="../embeddings/oleObject48.bin"/><Relationship Id="rId14" Type="http://schemas.openxmlformats.org/officeDocument/2006/relationships/image" Target="../media/image49.wmf"/><Relationship Id="rId15" Type="http://schemas.openxmlformats.org/officeDocument/2006/relationships/oleObject" Target="../embeddings/oleObject49.bin"/><Relationship Id="rId16" Type="http://schemas.openxmlformats.org/officeDocument/2006/relationships/image" Target="../media/image50.wmf"/><Relationship Id="rId17" Type="http://schemas.openxmlformats.org/officeDocument/2006/relationships/oleObject" Target="../embeddings/oleObject50.bin"/><Relationship Id="rId18" Type="http://schemas.openxmlformats.org/officeDocument/2006/relationships/image" Target="../media/image51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43.bin"/><Relationship Id="rId4" Type="http://schemas.openxmlformats.org/officeDocument/2006/relationships/image" Target="../media/image44.wmf"/><Relationship Id="rId5" Type="http://schemas.openxmlformats.org/officeDocument/2006/relationships/oleObject" Target="../embeddings/oleObject44.bin"/><Relationship Id="rId6" Type="http://schemas.openxmlformats.org/officeDocument/2006/relationships/image" Target="../media/image45.wmf"/><Relationship Id="rId7" Type="http://schemas.openxmlformats.org/officeDocument/2006/relationships/oleObject" Target="../embeddings/oleObject45.bin"/><Relationship Id="rId8" Type="http://schemas.openxmlformats.org/officeDocument/2006/relationships/image" Target="../media/image46.wmf"/><Relationship Id="rId9" Type="http://schemas.openxmlformats.org/officeDocument/2006/relationships/oleObject" Target="../embeddings/oleObject46.bin"/><Relationship Id="rId10" Type="http://schemas.openxmlformats.org/officeDocument/2006/relationships/image" Target="../media/image4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4.bin"/><Relationship Id="rId20" Type="http://schemas.openxmlformats.org/officeDocument/2006/relationships/image" Target="../media/image60.wmf"/><Relationship Id="rId10" Type="http://schemas.openxmlformats.org/officeDocument/2006/relationships/image" Target="../media/image55.wmf"/><Relationship Id="rId11" Type="http://schemas.openxmlformats.org/officeDocument/2006/relationships/oleObject" Target="../embeddings/oleObject55.bin"/><Relationship Id="rId12" Type="http://schemas.openxmlformats.org/officeDocument/2006/relationships/image" Target="../media/image56.wmf"/><Relationship Id="rId13" Type="http://schemas.openxmlformats.org/officeDocument/2006/relationships/oleObject" Target="../embeddings/oleObject56.bin"/><Relationship Id="rId14" Type="http://schemas.openxmlformats.org/officeDocument/2006/relationships/image" Target="../media/image57.wmf"/><Relationship Id="rId15" Type="http://schemas.openxmlformats.org/officeDocument/2006/relationships/oleObject" Target="../embeddings/oleObject57.bin"/><Relationship Id="rId16" Type="http://schemas.openxmlformats.org/officeDocument/2006/relationships/image" Target="../media/image58.wmf"/><Relationship Id="rId17" Type="http://schemas.openxmlformats.org/officeDocument/2006/relationships/oleObject" Target="../embeddings/oleObject58.bin"/><Relationship Id="rId18" Type="http://schemas.openxmlformats.org/officeDocument/2006/relationships/image" Target="../media/image59.wmf"/><Relationship Id="rId19" Type="http://schemas.openxmlformats.org/officeDocument/2006/relationships/oleObject" Target="../embeddings/oleObject59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51.bin"/><Relationship Id="rId4" Type="http://schemas.openxmlformats.org/officeDocument/2006/relationships/image" Target="../media/image52.wmf"/><Relationship Id="rId5" Type="http://schemas.openxmlformats.org/officeDocument/2006/relationships/oleObject" Target="../embeddings/oleObject52.bin"/><Relationship Id="rId6" Type="http://schemas.openxmlformats.org/officeDocument/2006/relationships/image" Target="../media/image53.wmf"/><Relationship Id="rId7" Type="http://schemas.openxmlformats.org/officeDocument/2006/relationships/oleObject" Target="../embeddings/oleObject53.bin"/><Relationship Id="rId8" Type="http://schemas.openxmlformats.org/officeDocument/2006/relationships/image" Target="../media/image54.wmf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4.bin"/><Relationship Id="rId12" Type="http://schemas.openxmlformats.org/officeDocument/2006/relationships/image" Target="../media/image65.wmf"/><Relationship Id="rId13" Type="http://schemas.openxmlformats.org/officeDocument/2006/relationships/oleObject" Target="../embeddings/oleObject65.bin"/><Relationship Id="rId14" Type="http://schemas.openxmlformats.org/officeDocument/2006/relationships/image" Target="../media/image66.wmf"/><Relationship Id="rId15" Type="http://schemas.openxmlformats.org/officeDocument/2006/relationships/oleObject" Target="../embeddings/oleObject66.bin"/><Relationship Id="rId16" Type="http://schemas.openxmlformats.org/officeDocument/2006/relationships/image" Target="../media/image67.wmf"/><Relationship Id="rId17" Type="http://schemas.openxmlformats.org/officeDocument/2006/relationships/oleObject" Target="../embeddings/oleObject67.bin"/><Relationship Id="rId18" Type="http://schemas.openxmlformats.org/officeDocument/2006/relationships/image" Target="../media/image68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60.bin"/><Relationship Id="rId4" Type="http://schemas.openxmlformats.org/officeDocument/2006/relationships/image" Target="../media/image61.wmf"/><Relationship Id="rId5" Type="http://schemas.openxmlformats.org/officeDocument/2006/relationships/oleObject" Target="../embeddings/oleObject61.bin"/><Relationship Id="rId6" Type="http://schemas.openxmlformats.org/officeDocument/2006/relationships/image" Target="../media/image62.wmf"/><Relationship Id="rId7" Type="http://schemas.openxmlformats.org/officeDocument/2006/relationships/oleObject" Target="../embeddings/oleObject62.bin"/><Relationship Id="rId8" Type="http://schemas.openxmlformats.org/officeDocument/2006/relationships/image" Target="../media/image63.wmf"/><Relationship Id="rId9" Type="http://schemas.openxmlformats.org/officeDocument/2006/relationships/oleObject" Target="../embeddings/oleObject63.bin"/><Relationship Id="rId10" Type="http://schemas.openxmlformats.org/officeDocument/2006/relationships/image" Target="../media/image64.wmf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1.bin"/><Relationship Id="rId20" Type="http://schemas.openxmlformats.org/officeDocument/2006/relationships/image" Target="../media/image77.wmf"/><Relationship Id="rId10" Type="http://schemas.openxmlformats.org/officeDocument/2006/relationships/image" Target="../media/image72.wmf"/><Relationship Id="rId11" Type="http://schemas.openxmlformats.org/officeDocument/2006/relationships/oleObject" Target="../embeddings/oleObject72.bin"/><Relationship Id="rId12" Type="http://schemas.openxmlformats.org/officeDocument/2006/relationships/image" Target="../media/image73.wmf"/><Relationship Id="rId13" Type="http://schemas.openxmlformats.org/officeDocument/2006/relationships/oleObject" Target="../embeddings/oleObject73.bin"/><Relationship Id="rId14" Type="http://schemas.openxmlformats.org/officeDocument/2006/relationships/image" Target="../media/image74.wmf"/><Relationship Id="rId15" Type="http://schemas.openxmlformats.org/officeDocument/2006/relationships/oleObject" Target="../embeddings/oleObject74.bin"/><Relationship Id="rId16" Type="http://schemas.openxmlformats.org/officeDocument/2006/relationships/image" Target="../media/image75.wmf"/><Relationship Id="rId17" Type="http://schemas.openxmlformats.org/officeDocument/2006/relationships/oleObject" Target="../embeddings/oleObject75.bin"/><Relationship Id="rId18" Type="http://schemas.openxmlformats.org/officeDocument/2006/relationships/image" Target="../media/image76.wmf"/><Relationship Id="rId19" Type="http://schemas.openxmlformats.org/officeDocument/2006/relationships/oleObject" Target="../embeddings/oleObject76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68.bin"/><Relationship Id="rId4" Type="http://schemas.openxmlformats.org/officeDocument/2006/relationships/image" Target="../media/image69.wmf"/><Relationship Id="rId5" Type="http://schemas.openxmlformats.org/officeDocument/2006/relationships/oleObject" Target="../embeddings/oleObject69.bin"/><Relationship Id="rId6" Type="http://schemas.openxmlformats.org/officeDocument/2006/relationships/image" Target="../media/image70.wmf"/><Relationship Id="rId7" Type="http://schemas.openxmlformats.org/officeDocument/2006/relationships/oleObject" Target="../embeddings/oleObject70.bin"/><Relationship Id="rId8" Type="http://schemas.openxmlformats.org/officeDocument/2006/relationships/image" Target="../media/image71.wmf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1.bin"/><Relationship Id="rId12" Type="http://schemas.openxmlformats.org/officeDocument/2006/relationships/image" Target="../media/image82.wmf"/><Relationship Id="rId13" Type="http://schemas.openxmlformats.org/officeDocument/2006/relationships/oleObject" Target="../embeddings/oleObject82.bin"/><Relationship Id="rId14" Type="http://schemas.openxmlformats.org/officeDocument/2006/relationships/image" Target="../media/image83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77.bin"/><Relationship Id="rId4" Type="http://schemas.openxmlformats.org/officeDocument/2006/relationships/image" Target="../media/image78.wmf"/><Relationship Id="rId5" Type="http://schemas.openxmlformats.org/officeDocument/2006/relationships/oleObject" Target="../embeddings/oleObject78.bin"/><Relationship Id="rId6" Type="http://schemas.openxmlformats.org/officeDocument/2006/relationships/image" Target="../media/image79.wmf"/><Relationship Id="rId7" Type="http://schemas.openxmlformats.org/officeDocument/2006/relationships/oleObject" Target="../embeddings/oleObject79.bin"/><Relationship Id="rId8" Type="http://schemas.openxmlformats.org/officeDocument/2006/relationships/image" Target="../media/image80.wmf"/><Relationship Id="rId9" Type="http://schemas.openxmlformats.org/officeDocument/2006/relationships/oleObject" Target="../embeddings/oleObject80.bin"/><Relationship Id="rId10" Type="http://schemas.openxmlformats.org/officeDocument/2006/relationships/image" Target="../media/image81.wmf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7.bin"/><Relationship Id="rId12" Type="http://schemas.openxmlformats.org/officeDocument/2006/relationships/image" Target="../media/image88.wmf"/><Relationship Id="rId13" Type="http://schemas.openxmlformats.org/officeDocument/2006/relationships/oleObject" Target="../embeddings/oleObject88.bin"/><Relationship Id="rId14" Type="http://schemas.openxmlformats.org/officeDocument/2006/relationships/image" Target="../media/image89.wmf"/><Relationship Id="rId15" Type="http://schemas.openxmlformats.org/officeDocument/2006/relationships/oleObject" Target="../embeddings/oleObject89.bin"/><Relationship Id="rId16" Type="http://schemas.openxmlformats.org/officeDocument/2006/relationships/image" Target="../media/image90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83.bin"/><Relationship Id="rId4" Type="http://schemas.openxmlformats.org/officeDocument/2006/relationships/image" Target="../media/image84.wmf"/><Relationship Id="rId5" Type="http://schemas.openxmlformats.org/officeDocument/2006/relationships/oleObject" Target="../embeddings/oleObject84.bin"/><Relationship Id="rId6" Type="http://schemas.openxmlformats.org/officeDocument/2006/relationships/image" Target="../media/image85.wmf"/><Relationship Id="rId7" Type="http://schemas.openxmlformats.org/officeDocument/2006/relationships/oleObject" Target="../embeddings/oleObject85.bin"/><Relationship Id="rId8" Type="http://schemas.openxmlformats.org/officeDocument/2006/relationships/image" Target="../media/image86.wmf"/><Relationship Id="rId9" Type="http://schemas.openxmlformats.org/officeDocument/2006/relationships/oleObject" Target="../embeddings/oleObject86.bin"/><Relationship Id="rId10" Type="http://schemas.openxmlformats.org/officeDocument/2006/relationships/image" Target="../media/image8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4.bin"/><Relationship Id="rId12" Type="http://schemas.openxmlformats.org/officeDocument/2006/relationships/image" Target="../media/image95.wmf"/><Relationship Id="rId13" Type="http://schemas.openxmlformats.org/officeDocument/2006/relationships/oleObject" Target="../embeddings/oleObject95.bin"/><Relationship Id="rId14" Type="http://schemas.openxmlformats.org/officeDocument/2006/relationships/image" Target="../media/image96.wmf"/><Relationship Id="rId15" Type="http://schemas.openxmlformats.org/officeDocument/2006/relationships/oleObject" Target="../embeddings/oleObject96.bin"/><Relationship Id="rId16" Type="http://schemas.openxmlformats.org/officeDocument/2006/relationships/image" Target="../media/image97.wmf"/><Relationship Id="rId17" Type="http://schemas.openxmlformats.org/officeDocument/2006/relationships/oleObject" Target="../embeddings/oleObject97.bin"/><Relationship Id="rId18" Type="http://schemas.openxmlformats.org/officeDocument/2006/relationships/oleObject" Target="../embeddings/oleObject98.bin"/><Relationship Id="rId19" Type="http://schemas.openxmlformats.org/officeDocument/2006/relationships/image" Target="../media/image98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90.bin"/><Relationship Id="rId4" Type="http://schemas.openxmlformats.org/officeDocument/2006/relationships/image" Target="../media/image91.wmf"/><Relationship Id="rId5" Type="http://schemas.openxmlformats.org/officeDocument/2006/relationships/oleObject" Target="../embeddings/oleObject91.bin"/><Relationship Id="rId6" Type="http://schemas.openxmlformats.org/officeDocument/2006/relationships/image" Target="../media/image92.wmf"/><Relationship Id="rId7" Type="http://schemas.openxmlformats.org/officeDocument/2006/relationships/oleObject" Target="../embeddings/oleObject92.bin"/><Relationship Id="rId8" Type="http://schemas.openxmlformats.org/officeDocument/2006/relationships/image" Target="../media/image93.wmf"/><Relationship Id="rId9" Type="http://schemas.openxmlformats.org/officeDocument/2006/relationships/oleObject" Target="../embeddings/oleObject93.bin"/><Relationship Id="rId10" Type="http://schemas.openxmlformats.org/officeDocument/2006/relationships/image" Target="../media/image94.wmf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3.bin"/><Relationship Id="rId12" Type="http://schemas.openxmlformats.org/officeDocument/2006/relationships/image" Target="../media/image103.wmf"/><Relationship Id="rId13" Type="http://schemas.openxmlformats.org/officeDocument/2006/relationships/oleObject" Target="../embeddings/oleObject104.bin"/><Relationship Id="rId14" Type="http://schemas.openxmlformats.org/officeDocument/2006/relationships/image" Target="../media/image104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99.bin"/><Relationship Id="rId4" Type="http://schemas.openxmlformats.org/officeDocument/2006/relationships/image" Target="../media/image99.wmf"/><Relationship Id="rId5" Type="http://schemas.openxmlformats.org/officeDocument/2006/relationships/oleObject" Target="../embeddings/oleObject100.bin"/><Relationship Id="rId6" Type="http://schemas.openxmlformats.org/officeDocument/2006/relationships/image" Target="../media/image100.wmf"/><Relationship Id="rId7" Type="http://schemas.openxmlformats.org/officeDocument/2006/relationships/oleObject" Target="../embeddings/oleObject101.bin"/><Relationship Id="rId8" Type="http://schemas.openxmlformats.org/officeDocument/2006/relationships/image" Target="../media/image101.wmf"/><Relationship Id="rId9" Type="http://schemas.openxmlformats.org/officeDocument/2006/relationships/oleObject" Target="../embeddings/oleObject102.bin"/><Relationship Id="rId10" Type="http://schemas.openxmlformats.org/officeDocument/2006/relationships/image" Target="../media/image102.wmf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9.bin"/><Relationship Id="rId12" Type="http://schemas.openxmlformats.org/officeDocument/2006/relationships/image" Target="../media/image109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05.bin"/><Relationship Id="rId4" Type="http://schemas.openxmlformats.org/officeDocument/2006/relationships/image" Target="../media/image105.wmf"/><Relationship Id="rId5" Type="http://schemas.openxmlformats.org/officeDocument/2006/relationships/oleObject" Target="../embeddings/oleObject106.bin"/><Relationship Id="rId6" Type="http://schemas.openxmlformats.org/officeDocument/2006/relationships/image" Target="../media/image106.wmf"/><Relationship Id="rId7" Type="http://schemas.openxmlformats.org/officeDocument/2006/relationships/oleObject" Target="../embeddings/oleObject107.bin"/><Relationship Id="rId8" Type="http://schemas.openxmlformats.org/officeDocument/2006/relationships/image" Target="../media/image107.wmf"/><Relationship Id="rId9" Type="http://schemas.openxmlformats.org/officeDocument/2006/relationships/oleObject" Target="../embeddings/oleObject108.bin"/><Relationship Id="rId10" Type="http://schemas.openxmlformats.org/officeDocument/2006/relationships/image" Target="../media/image10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5.bin"/><Relationship Id="rId20" Type="http://schemas.openxmlformats.org/officeDocument/2006/relationships/image" Target="../media/image21.wmf"/><Relationship Id="rId21" Type="http://schemas.openxmlformats.org/officeDocument/2006/relationships/oleObject" Target="../embeddings/oleObject21.bin"/><Relationship Id="rId22" Type="http://schemas.openxmlformats.org/officeDocument/2006/relationships/image" Target="../media/image22.wmf"/><Relationship Id="rId23" Type="http://schemas.openxmlformats.org/officeDocument/2006/relationships/oleObject" Target="../embeddings/oleObject22.bin"/><Relationship Id="rId24" Type="http://schemas.openxmlformats.org/officeDocument/2006/relationships/image" Target="../media/image23.wmf"/><Relationship Id="rId25" Type="http://schemas.openxmlformats.org/officeDocument/2006/relationships/oleObject" Target="../embeddings/oleObject23.bin"/><Relationship Id="rId26" Type="http://schemas.openxmlformats.org/officeDocument/2006/relationships/image" Target="../media/image24.wmf"/><Relationship Id="rId27" Type="http://schemas.openxmlformats.org/officeDocument/2006/relationships/oleObject" Target="../embeddings/oleObject24.bin"/><Relationship Id="rId28" Type="http://schemas.openxmlformats.org/officeDocument/2006/relationships/image" Target="../media/image25.wmf"/><Relationship Id="rId10" Type="http://schemas.openxmlformats.org/officeDocument/2006/relationships/image" Target="../media/image16.wmf"/><Relationship Id="rId11" Type="http://schemas.openxmlformats.org/officeDocument/2006/relationships/oleObject" Target="../embeddings/oleObject16.bin"/><Relationship Id="rId12" Type="http://schemas.openxmlformats.org/officeDocument/2006/relationships/image" Target="../media/image17.wmf"/><Relationship Id="rId13" Type="http://schemas.openxmlformats.org/officeDocument/2006/relationships/oleObject" Target="../embeddings/oleObject17.bin"/><Relationship Id="rId14" Type="http://schemas.openxmlformats.org/officeDocument/2006/relationships/image" Target="../media/image18.wmf"/><Relationship Id="rId15" Type="http://schemas.openxmlformats.org/officeDocument/2006/relationships/oleObject" Target="../embeddings/oleObject18.bin"/><Relationship Id="rId16" Type="http://schemas.openxmlformats.org/officeDocument/2006/relationships/image" Target="../media/image19.wmf"/><Relationship Id="rId17" Type="http://schemas.openxmlformats.org/officeDocument/2006/relationships/oleObject" Target="../embeddings/oleObject19.bin"/><Relationship Id="rId18" Type="http://schemas.openxmlformats.org/officeDocument/2006/relationships/image" Target="../media/image20.wmf"/><Relationship Id="rId19" Type="http://schemas.openxmlformats.org/officeDocument/2006/relationships/oleObject" Target="../embeddings/oleObject20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2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9.bin"/><Relationship Id="rId12" Type="http://schemas.openxmlformats.org/officeDocument/2006/relationships/image" Target="../media/image30.wmf"/><Relationship Id="rId13" Type="http://schemas.openxmlformats.org/officeDocument/2006/relationships/oleObject" Target="../embeddings/oleObject30.bin"/><Relationship Id="rId14" Type="http://schemas.openxmlformats.org/officeDocument/2006/relationships/image" Target="../media/image31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25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27.wmf"/><Relationship Id="rId7" Type="http://schemas.openxmlformats.org/officeDocument/2006/relationships/oleObject" Target="../embeddings/oleObject27.bin"/><Relationship Id="rId8" Type="http://schemas.openxmlformats.org/officeDocument/2006/relationships/image" Target="../media/image28.wmf"/><Relationship Id="rId9" Type="http://schemas.openxmlformats.org/officeDocument/2006/relationships/oleObject" Target="../embeddings/oleObject28.bin"/><Relationship Id="rId10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52488" y="1608138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Imaginary &amp; Complex Numbers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2" name="TextBox 1"/>
          <p:cNvSpPr txBox="1"/>
          <p:nvPr/>
        </p:nvSpPr>
        <p:spPr>
          <a:xfrm>
            <a:off x="2470031" y="4326594"/>
            <a:ext cx="169790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Precalculus</a:t>
            </a:r>
          </a:p>
          <a:p>
            <a:r>
              <a:rPr lang="en-US" dirty="0" smtClean="0"/>
              <a:t>2013</a:t>
            </a:r>
          </a:p>
          <a:p>
            <a:r>
              <a:rPr lang="en-US" dirty="0" smtClean="0"/>
              <a:t>Mr. Perone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15400" cy="3581400"/>
          </a:xfrm>
          <a:solidFill>
            <a:srgbClr val="FF5050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b="1" smtClean="0">
                <a:solidFill>
                  <a:srgbClr val="000000"/>
                </a:solidFill>
                <a:latin typeface="Times New Roman" charset="0"/>
              </a:rPr>
              <a:t>To multiply imaginary numbers or an imaginary number by a real number, it is important first to express the imaginary numbers in terms of i.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416175" y="923925"/>
          <a:ext cx="1549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3" imgW="355138" imgH="177569" progId="Equation.DSMT4">
                  <p:embed/>
                </p:oleObj>
              </mc:Choice>
              <mc:Fallback>
                <p:oleObj name="Equation" r:id="rId3" imgW="355138" imgH="17756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175" y="923925"/>
                        <a:ext cx="1549400" cy="685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5407025" y="2563813"/>
          <a:ext cx="19812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5" imgW="533169" imgH="228501" progId="Equation.DSMT4">
                  <p:embed/>
                </p:oleObj>
              </mc:Choice>
              <mc:Fallback>
                <p:oleObj name="Equation" r:id="rId5" imgW="533169" imgH="22850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025" y="2563813"/>
                        <a:ext cx="19812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7391400" y="2563813"/>
          <a:ext cx="17526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7" imgW="508000" imgH="228600" progId="Equation.DSMT4">
                  <p:embed/>
                </p:oleObj>
              </mc:Choice>
              <mc:Fallback>
                <p:oleObj name="Equation" r:id="rId7" imgW="5080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563813"/>
                        <a:ext cx="1752600" cy="7889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5938838" y="3581400"/>
          <a:ext cx="21399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9" imgW="622030" imgH="215806" progId="Equation.DSMT4">
                  <p:embed/>
                </p:oleObj>
              </mc:Choice>
              <mc:Fallback>
                <p:oleObj name="Equation" r:id="rId9" imgW="622030" imgH="215806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838" y="3581400"/>
                        <a:ext cx="213995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3813175" y="4643438"/>
          <a:ext cx="259080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11" imgW="761669" imgH="241195" progId="Equation.DSMT4">
                  <p:embed/>
                </p:oleObj>
              </mc:Choice>
              <mc:Fallback>
                <p:oleObj name="Equation" r:id="rId11" imgW="761669" imgH="24119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175" y="4643438"/>
                        <a:ext cx="259080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6469063" y="4643438"/>
          <a:ext cx="14287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13" imgW="418918" imgH="215806" progId="Equation.DSMT4">
                  <p:embed/>
                </p:oleObj>
              </mc:Choice>
              <mc:Fallback>
                <p:oleObj name="Equation" r:id="rId13" imgW="418918" imgH="215806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9063" y="4643438"/>
                        <a:ext cx="1428750" cy="736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Rectangle 1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Multiplying</a:t>
            </a:r>
          </a:p>
        </p:txBody>
      </p:sp>
      <p:graphicFrame>
        <p:nvGraphicFramePr>
          <p:cNvPr id="8200" name="Object 17"/>
          <p:cNvGraphicFramePr>
            <a:graphicFrameLocks noChangeAspect="1"/>
          </p:cNvGraphicFramePr>
          <p:nvPr/>
        </p:nvGraphicFramePr>
        <p:xfrm>
          <a:off x="815975" y="1000125"/>
          <a:ext cx="15240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Worksheet Builder Equation" r:id="rId15" imgW="393529" imgH="152334" progId="Equation">
                  <p:embed/>
                </p:oleObj>
              </mc:Choice>
              <mc:Fallback>
                <p:oleObj name="Worksheet Builder Equation" r:id="rId15" imgW="393529" imgH="152334" progId="Equation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1000125"/>
                        <a:ext cx="15240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741363" y="1879600"/>
          <a:ext cx="185737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Worksheet Builder Equation" r:id="rId17" imgW="507780" imgH="215806" progId="Equation">
                  <p:embed/>
                </p:oleObj>
              </mc:Choice>
              <mc:Fallback>
                <p:oleObj name="Worksheet Builder Equation" r:id="rId17" imgW="507780" imgH="215806" progId="Equation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1879600"/>
                        <a:ext cx="185737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777875" y="3581400"/>
          <a:ext cx="25796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Worksheet Builder Equation" r:id="rId19" imgW="761669" imgH="215806" progId="Equation">
                  <p:embed/>
                </p:oleObj>
              </mc:Choice>
              <mc:Fallback>
                <p:oleObj name="Worksheet Builder Equation" r:id="rId19" imgW="761669" imgH="215806" progId="Equation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3581400"/>
                        <a:ext cx="2579688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2598738" y="1879600"/>
          <a:ext cx="278765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Worksheet Builder Equation" r:id="rId21" imgW="761669" imgH="215806" progId="Equation">
                  <p:embed/>
                </p:oleObj>
              </mc:Choice>
              <mc:Fallback>
                <p:oleObj name="Worksheet Builder Equation" r:id="rId21" imgW="761669" imgH="215806" progId="Equation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1879600"/>
                        <a:ext cx="278765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5470525" y="1851025"/>
          <a:ext cx="213677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Worksheet Builder Equation" r:id="rId23" imgW="583693" imgH="215713" progId="Equation">
                  <p:embed/>
                </p:oleObj>
              </mc:Choice>
              <mc:Fallback>
                <p:oleObj name="Worksheet Builder Equation" r:id="rId23" imgW="583693" imgH="215713" progId="Equation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0525" y="1851025"/>
                        <a:ext cx="213677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3195638" y="3581400"/>
          <a:ext cx="27432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Worksheet Builder Equation" r:id="rId25" imgW="799753" imgH="215806" progId="Equation">
                  <p:embed/>
                </p:oleObj>
              </mc:Choice>
              <mc:Fallback>
                <p:oleObj name="Worksheet Builder Equation" r:id="rId25" imgW="799753" imgH="215806" progId="Equation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5638" y="3581400"/>
                        <a:ext cx="274320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Text Box 23"/>
          <p:cNvSpPr txBox="1">
            <a:spLocks noChangeArrowheads="1"/>
          </p:cNvSpPr>
          <p:nvPr/>
        </p:nvSpPr>
        <p:spPr bwMode="auto">
          <a:xfrm>
            <a:off x="0" y="1076325"/>
            <a:ext cx="549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9.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0" y="2035175"/>
            <a:ext cx="7016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10.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0" y="3732213"/>
            <a:ext cx="7016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11.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2" grpId="0" animBg="1"/>
      <p:bldP spid="71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825750" y="1152525"/>
            <a:ext cx="36988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600">
                <a:latin typeface="Times New Roman" charset="0"/>
              </a:rPr>
              <a:t>a + bi</a:t>
            </a:r>
          </a:p>
        </p:txBody>
      </p:sp>
      <p:sp>
        <p:nvSpPr>
          <p:cNvPr id="23555" name="Rectangle 17"/>
          <p:cNvSpPr>
            <a:spLocks noGrp="1" noChangeArrowheads="1"/>
          </p:cNvSpPr>
          <p:nvPr>
            <p:ph type="title"/>
          </p:nvPr>
        </p:nvSpPr>
        <p:spPr>
          <a:xfrm>
            <a:off x="549275" y="241300"/>
            <a:ext cx="7772400" cy="758825"/>
          </a:xfrm>
        </p:spPr>
        <p:txBody>
          <a:bodyPr/>
          <a:lstStyle/>
          <a:p>
            <a:pPr eaLnBrk="1" hangingPunct="1"/>
            <a:r>
              <a:rPr lang="en-US" sz="4000" smtClean="0"/>
              <a:t>Complex Numbers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522538" y="2517775"/>
            <a:ext cx="18303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</a:rPr>
              <a:t>real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5254625" y="2443163"/>
            <a:ext cx="2959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</a:rPr>
              <a:t>imaginary</a:t>
            </a: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3281363" y="2214563"/>
            <a:ext cx="379412" cy="3794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 flipV="1">
            <a:off x="5557838" y="2138363"/>
            <a:ext cx="531812" cy="3794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0" y="3581400"/>
            <a:ext cx="9144000" cy="1554163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Times New Roman" charset="0"/>
              </a:rPr>
              <a:t>The </a:t>
            </a:r>
            <a:r>
              <a:rPr lang="en-US" sz="3200" b="1">
                <a:solidFill>
                  <a:srgbClr val="000000"/>
                </a:solidFill>
                <a:latin typeface="Times New Roman" charset="0"/>
              </a:rPr>
              <a:t>complex numbers </a:t>
            </a:r>
            <a:r>
              <a:rPr lang="en-US" sz="3200">
                <a:solidFill>
                  <a:srgbClr val="000000"/>
                </a:solidFill>
                <a:latin typeface="Times New Roman" charset="0"/>
              </a:rPr>
              <a:t>consist of all sums a + bi, where a and b are real numbers and i is the imaginary unit.  The real part is a, and the imaginary part is bi.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utoUpdateAnimBg="0"/>
      <p:bldP spid="8211" grpId="0" autoUpdateAnimBg="0"/>
      <p:bldP spid="8212" grpId="0" animBg="1"/>
      <p:bldP spid="8213" grpId="0" animBg="1"/>
      <p:bldP spid="8214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4876800" y="4038600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334000" y="2209800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304800" y="1111250"/>
          <a:ext cx="22860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Equation" r:id="rId3" imgW="634725" imgH="203112" progId="Equation.DSMT4">
                  <p:embed/>
                </p:oleObj>
              </mc:Choice>
              <mc:Fallback>
                <p:oleObj name="Equation" r:id="rId3" imgW="634725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11250"/>
                        <a:ext cx="22860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2590800" y="1076325"/>
          <a:ext cx="13906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5" imgW="342603" imgH="177646" progId="Equation.DSMT4">
                  <p:embed/>
                </p:oleObj>
              </mc:Choice>
              <mc:Fallback>
                <p:oleObj name="Equation" r:id="rId5" imgW="342603" imgH="1776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76325"/>
                        <a:ext cx="1390650" cy="6445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304800" y="2266950"/>
          <a:ext cx="49530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7" imgW="1409088" imgH="203112" progId="Equation.DSMT4">
                  <p:embed/>
                </p:oleObj>
              </mc:Choice>
              <mc:Fallback>
                <p:oleObj name="Equation" r:id="rId7" imgW="1409088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66950"/>
                        <a:ext cx="49530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1371600" y="287655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3505200" y="287655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5257800" y="2266950"/>
          <a:ext cx="114935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9" imgW="317087" imgH="177569" progId="Equation.DSMT4">
                  <p:embed/>
                </p:oleObj>
              </mc:Choice>
              <mc:Fallback>
                <p:oleObj name="Equation" r:id="rId9" imgW="317087" imgH="17756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266950"/>
                        <a:ext cx="114935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2209800" y="287655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4419600" y="287655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5852" name="Object 12"/>
          <p:cNvGraphicFramePr>
            <a:graphicFrameLocks noChangeAspect="1"/>
          </p:cNvGraphicFramePr>
          <p:nvPr/>
        </p:nvGraphicFramePr>
        <p:xfrm>
          <a:off x="6392863" y="2290763"/>
          <a:ext cx="9652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11" imgW="253670" imgH="177569" progId="Equation.DSMT4">
                  <p:embed/>
                </p:oleObj>
              </mc:Choice>
              <mc:Fallback>
                <p:oleObj name="Equation" r:id="rId11" imgW="253670" imgH="17756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2863" y="2290763"/>
                        <a:ext cx="9652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304800" y="3484563"/>
          <a:ext cx="4648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13" imgW="1282700" imgH="203200" progId="Equation.DSMT4">
                  <p:embed/>
                </p:oleObj>
              </mc:Choice>
              <mc:Fallback>
                <p:oleObj name="Equation" r:id="rId13" imgW="1282700" imgH="203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84563"/>
                        <a:ext cx="4648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4" name="Object 14"/>
          <p:cNvGraphicFramePr>
            <a:graphicFrameLocks noChangeAspect="1"/>
          </p:cNvGraphicFramePr>
          <p:nvPr/>
        </p:nvGraphicFramePr>
        <p:xfrm>
          <a:off x="4953000" y="3492500"/>
          <a:ext cx="35052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15" imgW="990170" imgH="177723" progId="Equation.DSMT4">
                  <p:embed/>
                </p:oleObj>
              </mc:Choice>
              <mc:Fallback>
                <p:oleObj name="Equation" r:id="rId15" imgW="990170" imgH="177723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492500"/>
                        <a:ext cx="35052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5" name="Object 15"/>
          <p:cNvGraphicFramePr>
            <a:graphicFrameLocks noChangeAspect="1"/>
          </p:cNvGraphicFramePr>
          <p:nvPr/>
        </p:nvGraphicFramePr>
        <p:xfrm>
          <a:off x="4953000" y="4094163"/>
          <a:ext cx="19050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17" imgW="520248" imgH="177646" progId="Equation.DSMT4">
                  <p:embed/>
                </p:oleObj>
              </mc:Choice>
              <mc:Fallback>
                <p:oleObj name="Equation" r:id="rId17" imgW="520248" imgH="177646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094163"/>
                        <a:ext cx="19050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2" name="Rectangle 16"/>
          <p:cNvSpPr>
            <a:spLocks noGrp="1" noChangeArrowheads="1"/>
          </p:cNvSpPr>
          <p:nvPr>
            <p:ph type="title"/>
          </p:nvPr>
        </p:nvSpPr>
        <p:spPr>
          <a:xfrm>
            <a:off x="549275" y="241300"/>
            <a:ext cx="7772400" cy="758825"/>
          </a:xfrm>
        </p:spPr>
        <p:txBody>
          <a:bodyPr/>
          <a:lstStyle/>
          <a:p>
            <a:pPr eaLnBrk="1" hangingPunct="1"/>
            <a:r>
              <a:rPr lang="en-US" sz="4000" smtClean="0"/>
              <a:t>Add or Subtract</a:t>
            </a:r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217488" y="1179513"/>
            <a:ext cx="7874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/>
              <a:t>12.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152400" y="2317750"/>
            <a:ext cx="787400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/>
              <a:t>13.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19050" y="3532188"/>
            <a:ext cx="1062038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/>
              <a:t>14.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5" grpId="0" animBg="1" autoUpdateAnimBg="0"/>
      <p:bldP spid="35864" grpId="0" animBg="1" autoUpdateAnimBg="0"/>
      <p:bldP spid="35847" grpId="0" animBg="1"/>
      <p:bldP spid="35848" grpId="0" animBg="1"/>
      <p:bldP spid="35850" grpId="0" animBg="1"/>
      <p:bldP spid="35851" grpId="0" animBg="1"/>
      <p:bldP spid="35860" grpId="0" animBg="1" autoUpdateAnimBg="0"/>
      <p:bldP spid="3586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/>
              <a:t>Multiplying &amp; Dividing Complex Numbers</a:t>
            </a: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mtClean="0"/>
              <a:t>Part of 7.9 in your book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446338" y="0"/>
            <a:ext cx="3962400" cy="57943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REMEMBER:   i</a:t>
            </a:r>
            <a:r>
              <a:rPr lang="en-US" sz="3200">
                <a:latin typeface="Times New Roman" charset="0"/>
                <a:cs typeface="Times New Roman" charset="0"/>
              </a:rPr>
              <a:t>² = -1</a:t>
            </a:r>
            <a:endParaRPr lang="en-US" sz="3200">
              <a:latin typeface="Times New Roman" charset="0"/>
            </a:endParaRP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2667000" y="1585913"/>
          <a:ext cx="12954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3" imgW="304536" imgH="164957" progId="Equation.DSMT4">
                  <p:embed/>
                </p:oleObj>
              </mc:Choice>
              <mc:Fallback>
                <p:oleObj name="Equation" r:id="rId3" imgW="304536" imgH="164957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585913"/>
                        <a:ext cx="12954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3770313" y="1509713"/>
          <a:ext cx="5762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5" imgW="139639" imgH="203112" progId="Equation.DSMT4">
                  <p:embed/>
                </p:oleObj>
              </mc:Choice>
              <mc:Fallback>
                <p:oleObj name="Equation" r:id="rId5" imgW="139639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1509713"/>
                        <a:ext cx="57626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4191000" y="1585913"/>
          <a:ext cx="2209800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7" imgW="558558" imgH="203112" progId="Equation.DSMT4">
                  <p:embed/>
                </p:oleObj>
              </mc:Choice>
              <mc:Fallback>
                <p:oleObj name="Equation" r:id="rId7" imgW="558558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585913"/>
                        <a:ext cx="2209800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6248400" y="1482725"/>
          <a:ext cx="18288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9" imgW="406048" imgH="164957" progId="Equation.DSMT4">
                  <p:embed/>
                </p:oleObj>
              </mc:Choice>
              <mc:Fallback>
                <p:oleObj name="Equation" r:id="rId9" imgW="406048" imgH="164957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482725"/>
                        <a:ext cx="18288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2066925" y="3273425"/>
          <a:ext cx="1752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11" imgW="406048" imgH="203024" progId="Equation.DSMT4">
                  <p:embed/>
                </p:oleObj>
              </mc:Choice>
              <mc:Fallback>
                <p:oleObj name="Equation" r:id="rId11" imgW="406048" imgH="20302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3273425"/>
                        <a:ext cx="17526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3889375" y="3397250"/>
          <a:ext cx="23431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tion" r:id="rId13" imgW="571252" imgH="203112" progId="Equation.DSMT4">
                  <p:embed/>
                </p:oleObj>
              </mc:Choice>
              <mc:Fallback>
                <p:oleObj name="Equation" r:id="rId13" imgW="571252" imgH="20311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3397250"/>
                        <a:ext cx="23431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7" name="Object 9"/>
          <p:cNvGraphicFramePr>
            <a:graphicFrameLocks noChangeAspect="1"/>
          </p:cNvGraphicFramePr>
          <p:nvPr/>
        </p:nvGraphicFramePr>
        <p:xfrm>
          <a:off x="6318250" y="3397250"/>
          <a:ext cx="14478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15" imgW="405872" imgH="177569" progId="Equation.DSMT4">
                  <p:embed/>
                </p:oleObj>
              </mc:Choice>
              <mc:Fallback>
                <p:oleObj name="Equation" r:id="rId15" imgW="405872" imgH="17756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0" y="3397250"/>
                        <a:ext cx="14478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Rectangle 10"/>
          <p:cNvSpPr>
            <a:spLocks noGrp="1" noChangeArrowheads="1"/>
          </p:cNvSpPr>
          <p:nvPr>
            <p:ph type="title"/>
          </p:nvPr>
        </p:nvSpPr>
        <p:spPr>
          <a:xfrm>
            <a:off x="322263" y="469900"/>
            <a:ext cx="7772400" cy="1143000"/>
          </a:xfrm>
        </p:spPr>
        <p:txBody>
          <a:bodyPr/>
          <a:lstStyle/>
          <a:p>
            <a:pPr eaLnBrk="1" hangingPunct="1"/>
            <a:r>
              <a:rPr lang="en-US" u="sng" smtClean="0"/>
              <a:t>Multiply</a:t>
            </a:r>
          </a:p>
        </p:txBody>
      </p:sp>
      <p:graphicFrame>
        <p:nvGraphicFramePr>
          <p:cNvPr id="10249" name="Object 11"/>
          <p:cNvGraphicFramePr>
            <a:graphicFrameLocks noChangeAspect="1"/>
          </p:cNvGraphicFramePr>
          <p:nvPr/>
        </p:nvGraphicFramePr>
        <p:xfrm>
          <a:off x="928688" y="1552575"/>
          <a:ext cx="167005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MathType Equation" r:id="rId17" imgW="355292" imgH="152268" progId="Equation">
                  <p:embed/>
                </p:oleObj>
              </mc:Choice>
              <mc:Fallback>
                <p:oleObj name="MathType Equation" r:id="rId17" imgW="355292" imgH="152268" progId="Equation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552575"/>
                        <a:ext cx="167005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2"/>
          <p:cNvGraphicFramePr>
            <a:graphicFrameLocks noChangeAspect="1"/>
          </p:cNvGraphicFramePr>
          <p:nvPr/>
        </p:nvGraphicFramePr>
        <p:xfrm>
          <a:off x="777875" y="3201988"/>
          <a:ext cx="129063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19" imgW="317225" imgH="241091" progId="Equation.3">
                  <p:embed/>
                </p:oleObj>
              </mc:Choice>
              <mc:Fallback>
                <p:oleObj name="Equation" r:id="rId19" imgW="317225" imgH="241091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3201988"/>
                        <a:ext cx="1290638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0" y="1608138"/>
            <a:ext cx="852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1)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0" y="3505200"/>
            <a:ext cx="852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2)</a:t>
            </a:r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>
            <a:off x="6697663" y="1379538"/>
            <a:ext cx="1593850" cy="1063625"/>
          </a:xfrm>
          <a:prstGeom prst="ellips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Oval 16"/>
          <p:cNvSpPr>
            <a:spLocks noChangeArrowheads="1"/>
          </p:cNvSpPr>
          <p:nvPr/>
        </p:nvSpPr>
        <p:spPr bwMode="auto">
          <a:xfrm>
            <a:off x="6469063" y="3201988"/>
            <a:ext cx="1593850" cy="1063625"/>
          </a:xfrm>
          <a:prstGeom prst="ellips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43" grpId="0" animBg="1"/>
      <p:bldP spid="481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You try…</a:t>
            </a:r>
          </a:p>
        </p:txBody>
      </p:sp>
      <p:sp>
        <p:nvSpPr>
          <p:cNvPr id="11275" name="Text Box 3"/>
          <p:cNvSpPr txBox="1">
            <a:spLocks noChangeArrowheads="1"/>
          </p:cNvSpPr>
          <p:nvPr/>
        </p:nvSpPr>
        <p:spPr bwMode="auto">
          <a:xfrm>
            <a:off x="0" y="1076325"/>
            <a:ext cx="852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3)</a:t>
            </a:r>
          </a:p>
        </p:txBody>
      </p:sp>
      <p:sp>
        <p:nvSpPr>
          <p:cNvPr id="11276" name="Text Box 4"/>
          <p:cNvSpPr txBox="1">
            <a:spLocks noChangeArrowheads="1"/>
          </p:cNvSpPr>
          <p:nvPr/>
        </p:nvSpPr>
        <p:spPr bwMode="auto">
          <a:xfrm>
            <a:off x="0" y="3429000"/>
            <a:ext cx="852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4)</a:t>
            </a: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549275" y="1152525"/>
          <a:ext cx="244475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MathType Equation" r:id="rId3" imgW="520474" imgH="152334" progId="Equation">
                  <p:embed/>
                </p:oleObj>
              </mc:Choice>
              <mc:Fallback>
                <p:oleObj name="MathType Equation" r:id="rId3" imgW="520474" imgH="152334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1152525"/>
                        <a:ext cx="244475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625475" y="3251200"/>
          <a:ext cx="1909763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5" imgW="469696" imgH="241195" progId="Equation.3">
                  <p:embed/>
                </p:oleObj>
              </mc:Choice>
              <mc:Fallback>
                <p:oleObj name="Equation" r:id="rId5" imgW="469696" imgH="2411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251200"/>
                        <a:ext cx="1909763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3200400" y="1066800"/>
          <a:ext cx="238125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7" imgW="494870" imgH="203024" progId="Equation.3">
                  <p:embed/>
                </p:oleObj>
              </mc:Choice>
              <mc:Fallback>
                <p:oleObj name="Equation" r:id="rId7" imgW="494870" imgH="2030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066800"/>
                        <a:ext cx="2381250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5486400" y="1066800"/>
          <a:ext cx="31750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quation" r:id="rId9" imgW="660113" imgH="203112" progId="Equation.3">
                  <p:embed/>
                </p:oleObj>
              </mc:Choice>
              <mc:Fallback>
                <p:oleObj name="Equation" r:id="rId9" imgW="660113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066800"/>
                        <a:ext cx="3175000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1" name="Object 9"/>
          <p:cNvGraphicFramePr>
            <a:graphicFrameLocks noChangeAspect="1"/>
          </p:cNvGraphicFramePr>
          <p:nvPr/>
        </p:nvGraphicFramePr>
        <p:xfrm>
          <a:off x="5486400" y="1905000"/>
          <a:ext cx="2147888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Equation" r:id="rId11" imgW="317087" imgH="177569" progId="Equation.3">
                  <p:embed/>
                </p:oleObj>
              </mc:Choice>
              <mc:Fallback>
                <p:oleObj name="Equation" r:id="rId11" imgW="317087" imgH="17756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905000"/>
                        <a:ext cx="2147888" cy="1201738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A5002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2" name="Object 10"/>
          <p:cNvGraphicFramePr>
            <a:graphicFrameLocks noChangeAspect="1"/>
          </p:cNvGraphicFramePr>
          <p:nvPr/>
        </p:nvGraphicFramePr>
        <p:xfrm>
          <a:off x="2362200" y="3184525"/>
          <a:ext cx="360362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13" imgW="748975" imgH="241195" progId="Equation.3">
                  <p:embed/>
                </p:oleObj>
              </mc:Choice>
              <mc:Fallback>
                <p:oleObj name="Equation" r:id="rId13" imgW="748975" imgH="24119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184525"/>
                        <a:ext cx="3603625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3" name="Object 11"/>
          <p:cNvGraphicFramePr>
            <a:graphicFrameLocks noChangeAspect="1"/>
          </p:cNvGraphicFramePr>
          <p:nvPr/>
        </p:nvGraphicFramePr>
        <p:xfrm>
          <a:off x="5807075" y="3352800"/>
          <a:ext cx="3413125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tion" r:id="rId15" imgW="622030" imgH="203112" progId="Equation.3">
                  <p:embed/>
                </p:oleObj>
              </mc:Choice>
              <mc:Fallback>
                <p:oleObj name="Equation" r:id="rId15" imgW="622030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7075" y="3352800"/>
                        <a:ext cx="3413125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4" name="Object 12"/>
          <p:cNvGraphicFramePr>
            <a:graphicFrameLocks noChangeAspect="1"/>
          </p:cNvGraphicFramePr>
          <p:nvPr/>
        </p:nvGraphicFramePr>
        <p:xfrm>
          <a:off x="5964238" y="4419600"/>
          <a:ext cx="3179762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17" imgW="469696" imgH="165028" progId="Equation.3">
                  <p:embed/>
                </p:oleObj>
              </mc:Choice>
              <mc:Fallback>
                <p:oleObj name="Equation" r:id="rId17" imgW="469696" imgH="165028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4238" y="4419600"/>
                        <a:ext cx="3179762" cy="1116013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A5002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852488" y="1763713"/>
          <a:ext cx="12255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3" imgW="317087" imgH="177569" progId="Equation.DSMT4">
                  <p:embed/>
                </p:oleObj>
              </mc:Choice>
              <mc:Fallback>
                <p:oleObj name="Equation" r:id="rId3" imgW="317087" imgH="17756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763713"/>
                        <a:ext cx="12255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1995488" y="1763713"/>
          <a:ext cx="9652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tion" r:id="rId5" imgW="253670" imgH="177569" progId="Equation.DSMT4">
                  <p:embed/>
                </p:oleObj>
              </mc:Choice>
              <mc:Fallback>
                <p:oleObj name="Equation" r:id="rId5" imgW="253670" imgH="17756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1763713"/>
                        <a:ext cx="9652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2909888" y="1724025"/>
          <a:ext cx="12954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Equation" r:id="rId7" imgW="317087" imgH="177569" progId="Equation.DSMT4">
                  <p:embed/>
                </p:oleObj>
              </mc:Choice>
              <mc:Fallback>
                <p:oleObj name="Equation" r:id="rId7" imgW="317087" imgH="17756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888" y="1724025"/>
                        <a:ext cx="1295400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4052888" y="1611313"/>
          <a:ext cx="1219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Equation" r:id="rId9" imgW="304536" imgH="203024" progId="Equation.DSMT4">
                  <p:embed/>
                </p:oleObj>
              </mc:Choice>
              <mc:Fallback>
                <p:oleObj name="Equation" r:id="rId9" imgW="304536" imgH="20302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1611313"/>
                        <a:ext cx="12192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852488" y="2525713"/>
          <a:ext cx="38100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11" imgW="977476" imgH="203112" progId="Equation.DSMT4">
                  <p:embed/>
                </p:oleObj>
              </mc:Choice>
              <mc:Fallback>
                <p:oleObj name="Equation" r:id="rId11" imgW="977476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2525713"/>
                        <a:ext cx="38100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928688" y="3363913"/>
          <a:ext cx="41148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13" imgW="1129810" imgH="203112" progId="Equation.DSMT4">
                  <p:embed/>
                </p:oleObj>
              </mc:Choice>
              <mc:Fallback>
                <p:oleObj name="Equation" r:id="rId13" imgW="1129810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3363913"/>
                        <a:ext cx="411480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928688" y="4202113"/>
          <a:ext cx="3505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15" imgW="875920" imgH="177723" progId="Equation.DSMT4">
                  <p:embed/>
                </p:oleObj>
              </mc:Choice>
              <mc:Fallback>
                <p:oleObj name="Equation" r:id="rId15" imgW="875920" imgH="17772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4202113"/>
                        <a:ext cx="35052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928688" y="4887913"/>
          <a:ext cx="223520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17" imgW="660113" imgH="177723" progId="Equation.DSMT4">
                  <p:embed/>
                </p:oleObj>
              </mc:Choice>
              <mc:Fallback>
                <p:oleObj name="Equation" r:id="rId17" imgW="660113" imgH="177723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4887913"/>
                        <a:ext cx="223520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982663" y="876300"/>
          <a:ext cx="37623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19" imgW="888614" imgH="215806" progId="Equation.3">
                  <p:embed/>
                </p:oleObj>
              </mc:Choice>
              <mc:Fallback>
                <p:oleObj name="Equation" r:id="rId19" imgW="888614" imgH="21580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876300"/>
                        <a:ext cx="37623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0" y="1001713"/>
            <a:ext cx="852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5)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title"/>
          </p:nvPr>
        </p:nvSpPr>
        <p:spPr>
          <a:xfrm>
            <a:off x="701675" y="0"/>
            <a:ext cx="7772400" cy="849313"/>
          </a:xfrm>
        </p:spPr>
        <p:txBody>
          <a:bodyPr/>
          <a:lstStyle/>
          <a:p>
            <a:pPr eaLnBrk="1" hangingPunct="1"/>
            <a:r>
              <a:rPr lang="en-US" smtClean="0"/>
              <a:t>Multiply</a:t>
            </a:r>
          </a:p>
        </p:txBody>
      </p:sp>
      <p:sp>
        <p:nvSpPr>
          <p:cNvPr id="50189" name="Oval 13"/>
          <p:cNvSpPr>
            <a:spLocks noChangeArrowheads="1"/>
          </p:cNvSpPr>
          <p:nvPr/>
        </p:nvSpPr>
        <p:spPr bwMode="auto">
          <a:xfrm>
            <a:off x="1231900" y="4719638"/>
            <a:ext cx="2125663" cy="1063625"/>
          </a:xfrm>
          <a:prstGeom prst="ellips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0"/>
            <a:ext cx="7772400" cy="849313"/>
          </a:xfrm>
        </p:spPr>
        <p:txBody>
          <a:bodyPr/>
          <a:lstStyle/>
          <a:p>
            <a:pPr eaLnBrk="1" hangingPunct="1"/>
            <a:r>
              <a:rPr lang="en-US" smtClean="0"/>
              <a:t>You try…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831850" y="636588"/>
          <a:ext cx="3654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3" imgW="863225" imgH="215806" progId="Equation.3">
                  <p:embed/>
                </p:oleObj>
              </mc:Choice>
              <mc:Fallback>
                <p:oleObj name="Equation" r:id="rId3" imgW="863225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636588"/>
                        <a:ext cx="3654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4"/>
          <p:cNvSpPr txBox="1">
            <a:spLocks noChangeArrowheads="1"/>
          </p:cNvSpPr>
          <p:nvPr/>
        </p:nvSpPr>
        <p:spPr bwMode="auto">
          <a:xfrm>
            <a:off x="0" y="762000"/>
            <a:ext cx="852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6)</a:t>
            </a:r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304800" y="1219200"/>
          <a:ext cx="5678488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5" imgW="1180588" imgH="203112" progId="Equation.3">
                  <p:embed/>
                </p:oleObj>
              </mc:Choice>
              <mc:Fallback>
                <p:oleObj name="Equation" r:id="rId5" imgW="1180588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19200"/>
                        <a:ext cx="5678488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533400" y="4724400"/>
          <a:ext cx="421005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7" imgW="621760" imgH="177646" progId="Equation.3">
                  <p:embed/>
                </p:oleObj>
              </mc:Choice>
              <mc:Fallback>
                <p:oleObj name="Equation" r:id="rId7" imgW="621760" imgH="17764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24400"/>
                        <a:ext cx="4210050" cy="1201738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A5002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381000" y="2133600"/>
          <a:ext cx="44577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9" imgW="926698" imgH="203112" progId="Equation.3">
                  <p:embed/>
                </p:oleObj>
              </mc:Choice>
              <mc:Fallback>
                <p:oleObj name="Equation" r:id="rId9" imgW="926698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33600"/>
                        <a:ext cx="4457700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457200" y="2971800"/>
          <a:ext cx="5191125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11" imgW="1079032" imgH="215806" progId="Equation.3">
                  <p:embed/>
                </p:oleObj>
              </mc:Choice>
              <mc:Fallback>
                <p:oleObj name="Equation" r:id="rId11" imgW="1079032" imgH="21580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71800"/>
                        <a:ext cx="5191125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457200" y="3886200"/>
          <a:ext cx="3970338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Equation" r:id="rId13" imgW="825142" imgH="177723" progId="Equation.3">
                  <p:embed/>
                </p:oleObj>
              </mc:Choice>
              <mc:Fallback>
                <p:oleObj name="Equation" r:id="rId13" imgW="825142" imgH="17772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86200"/>
                        <a:ext cx="3970338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1143000" y="2209800"/>
          <a:ext cx="114935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3" imgW="317087" imgH="177569" progId="Equation.DSMT4">
                  <p:embed/>
                </p:oleObj>
              </mc:Choice>
              <mc:Fallback>
                <p:oleObj name="Equation" r:id="rId3" imgW="317087" imgH="17756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114935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2133600" y="2209800"/>
          <a:ext cx="1155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5" imgW="329914" imgH="177646" progId="Equation.DSMT4">
                  <p:embed/>
                </p:oleObj>
              </mc:Choice>
              <mc:Fallback>
                <p:oleObj name="Equation" r:id="rId5" imgW="329914" imgH="17764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09800"/>
                        <a:ext cx="11557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3111500" y="2209800"/>
          <a:ext cx="1231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7" imgW="329914" imgH="177646" progId="Equation.DSMT4">
                  <p:embed/>
                </p:oleObj>
              </mc:Choice>
              <mc:Fallback>
                <p:oleObj name="Equation" r:id="rId7" imgW="329914" imgH="1776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2209800"/>
                        <a:ext cx="1231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4267200" y="2149475"/>
          <a:ext cx="1143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Equation" r:id="rId9" imgW="380835" imgH="203112" progId="Equation.DSMT4">
                  <p:embed/>
                </p:oleObj>
              </mc:Choice>
              <mc:Fallback>
                <p:oleObj name="Equation" r:id="rId9" imgW="380835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149475"/>
                        <a:ext cx="1143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2362200" y="2286000"/>
            <a:ext cx="8382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V="1">
            <a:off x="3429000" y="2286000"/>
            <a:ext cx="8382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1143000" y="3124200"/>
          <a:ext cx="30480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11" imgW="863225" imgH="203112" progId="Equation.DSMT4">
                  <p:embed/>
                </p:oleObj>
              </mc:Choice>
              <mc:Fallback>
                <p:oleObj name="Equation" r:id="rId11" imgW="863225" imgH="20311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124200"/>
                        <a:ext cx="30480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1143000" y="3962400"/>
          <a:ext cx="2286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13" imgW="609336" imgH="406224" progId="Equation.DSMT4">
                  <p:embed/>
                </p:oleObj>
              </mc:Choice>
              <mc:Fallback>
                <p:oleObj name="Equation" r:id="rId13" imgW="609336" imgH="40622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22860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Rectangle 10"/>
          <p:cNvSpPr>
            <a:spLocks noGrp="1" noChangeArrowheads="1"/>
          </p:cNvSpPr>
          <p:nvPr>
            <p:ph type="title"/>
          </p:nvPr>
        </p:nvSpPr>
        <p:spPr>
          <a:xfrm>
            <a:off x="701675" y="0"/>
            <a:ext cx="7772400" cy="849313"/>
          </a:xfrm>
        </p:spPr>
        <p:txBody>
          <a:bodyPr/>
          <a:lstStyle/>
          <a:p>
            <a:pPr eaLnBrk="1" hangingPunct="1"/>
            <a:r>
              <a:rPr lang="en-US" smtClean="0"/>
              <a:t>You try…</a:t>
            </a:r>
          </a:p>
        </p:txBody>
      </p:sp>
      <p:graphicFrame>
        <p:nvGraphicFramePr>
          <p:cNvPr id="14344" name="Object 11"/>
          <p:cNvGraphicFramePr>
            <a:graphicFrameLocks noChangeAspect="1"/>
          </p:cNvGraphicFramePr>
          <p:nvPr/>
        </p:nvGraphicFramePr>
        <p:xfrm>
          <a:off x="1031875" y="1103313"/>
          <a:ext cx="3708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15" imgW="875920" imgH="215806" progId="Equation.3">
                  <p:embed/>
                </p:oleObj>
              </mc:Choice>
              <mc:Fallback>
                <p:oleObj name="Equation" r:id="rId15" imgW="875920" imgH="21580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1103313"/>
                        <a:ext cx="3708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0" y="1001713"/>
            <a:ext cx="852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7)</a:t>
            </a:r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1157288" y="4719638"/>
            <a:ext cx="1593850" cy="1063625"/>
          </a:xfrm>
          <a:prstGeom prst="ellips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/>
      <p:bldP spid="52231" grpId="0" animBg="1"/>
      <p:bldP spid="522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Once upon a time…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73075" y="2138363"/>
          <a:ext cx="8013700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447172" imgH="215806" progId="Equation.DSMT4">
                  <p:embed/>
                </p:oleObj>
              </mc:Choice>
              <mc:Fallback>
                <p:oleObj name="Equation" r:id="rId3" imgW="1447172" imgH="21580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2138363"/>
                        <a:ext cx="8013700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7500"/>
            <a:ext cx="7772400" cy="985838"/>
          </a:xfrm>
        </p:spPr>
        <p:txBody>
          <a:bodyPr/>
          <a:lstStyle/>
          <a:p>
            <a:pPr eaLnBrk="1" hangingPunct="1"/>
            <a:r>
              <a:rPr lang="en-US" sz="8500" b="1" smtClean="0">
                <a:latin typeface="Franklin Gothic Demi" pitchFamily="34" charset="0"/>
              </a:rPr>
              <a:t>Conjugate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7013" y="1835150"/>
            <a:ext cx="7912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charset="0"/>
              </a:rPr>
              <a:t>-The </a:t>
            </a:r>
            <a:r>
              <a:rPr lang="en-US" sz="4000" b="1">
                <a:latin typeface="Times New Roman" charset="0"/>
              </a:rPr>
              <a:t>conjugate </a:t>
            </a:r>
            <a:r>
              <a:rPr lang="en-US" sz="4000">
                <a:latin typeface="Times New Roman" charset="0"/>
              </a:rPr>
              <a:t>of   </a:t>
            </a:r>
            <a:r>
              <a:rPr lang="en-US" sz="4000">
                <a:solidFill>
                  <a:schemeClr val="accent2"/>
                </a:solidFill>
                <a:latin typeface="Times New Roman" charset="0"/>
              </a:rPr>
              <a:t>a + bi</a:t>
            </a:r>
            <a:r>
              <a:rPr lang="en-US" sz="4000">
                <a:latin typeface="Times New Roman" charset="0"/>
              </a:rPr>
              <a:t>  is   </a:t>
            </a:r>
            <a:r>
              <a:rPr lang="en-US" sz="4000">
                <a:solidFill>
                  <a:schemeClr val="accent2"/>
                </a:solidFill>
                <a:latin typeface="Times New Roman" charset="0"/>
              </a:rPr>
              <a:t>a – bi</a:t>
            </a:r>
            <a:r>
              <a:rPr lang="en-US" sz="4000">
                <a:latin typeface="Times New Roman" charset="0"/>
              </a:rPr>
              <a:t> 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27013" y="2897188"/>
            <a:ext cx="81391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charset="0"/>
              </a:rPr>
              <a:t>-The </a:t>
            </a:r>
            <a:r>
              <a:rPr lang="en-US" sz="4000" b="1">
                <a:latin typeface="Times New Roman" charset="0"/>
              </a:rPr>
              <a:t>conjugate</a:t>
            </a:r>
            <a:r>
              <a:rPr lang="en-US" sz="4000">
                <a:latin typeface="Times New Roman" charset="0"/>
              </a:rPr>
              <a:t> of   </a:t>
            </a:r>
            <a:r>
              <a:rPr lang="en-US" sz="4000">
                <a:solidFill>
                  <a:schemeClr val="accent2"/>
                </a:solidFill>
                <a:latin typeface="Times New Roman" charset="0"/>
              </a:rPr>
              <a:t>a – bi</a:t>
            </a:r>
            <a:r>
              <a:rPr lang="en-US" sz="4000">
                <a:latin typeface="Times New Roman" charset="0"/>
              </a:rPr>
              <a:t>   is   </a:t>
            </a:r>
            <a:r>
              <a:rPr lang="en-US" sz="4000">
                <a:solidFill>
                  <a:schemeClr val="accent2"/>
                </a:solidFill>
                <a:latin typeface="Times New Roman" charset="0"/>
              </a:rPr>
              <a:t>a + bi</a:t>
            </a:r>
            <a:endParaRPr lang="en-US" sz="40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  <p:bldP spid="532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165100"/>
            <a:ext cx="8499475" cy="911225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</a:rPr>
              <a:t>Find the conjugate of each number…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777875" y="1152525"/>
          <a:ext cx="155892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MathType Equation" r:id="rId3" imgW="368140" imgH="152334" progId="Equation">
                  <p:embed/>
                </p:oleObj>
              </mc:Choice>
              <mc:Fallback>
                <p:oleObj name="MathType Equation" r:id="rId3" imgW="368140" imgH="152334" progId="Equatio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1152525"/>
                        <a:ext cx="155892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3586163" y="1152525"/>
          <a:ext cx="155892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MathType Equation" r:id="rId5" imgW="368140" imgH="152334" progId="Equation">
                  <p:embed/>
                </p:oleObj>
              </mc:Choice>
              <mc:Fallback>
                <p:oleObj name="MathType Equation" r:id="rId5" imgW="368140" imgH="152334" progId="Equation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163" y="1152525"/>
                        <a:ext cx="155892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5"/>
          <p:cNvGraphicFramePr>
            <a:graphicFrameLocks noChangeAspect="1"/>
          </p:cNvGraphicFramePr>
          <p:nvPr/>
        </p:nvGraphicFramePr>
        <p:xfrm>
          <a:off x="473075" y="2593975"/>
          <a:ext cx="198913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MathType Equation" r:id="rId7" imgW="469696" imgH="152334" progId="Equation">
                  <p:embed/>
                </p:oleObj>
              </mc:Choice>
              <mc:Fallback>
                <p:oleObj name="MathType Equation" r:id="rId7" imgW="469696" imgH="152334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2593975"/>
                        <a:ext cx="1989138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3586163" y="2630488"/>
          <a:ext cx="1989137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MathType Equation" r:id="rId9" imgW="469696" imgH="152334" progId="Equation">
                  <p:embed/>
                </p:oleObj>
              </mc:Choice>
              <mc:Fallback>
                <p:oleObj name="MathType Equation" r:id="rId9" imgW="469696" imgH="152334" progId="Equation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163" y="2630488"/>
                        <a:ext cx="1989137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928688" y="3732213"/>
          <a:ext cx="646112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name="MathType Equation" r:id="rId11" imgW="152268" imgH="152268" progId="Equation">
                  <p:embed/>
                </p:oleObj>
              </mc:Choice>
              <mc:Fallback>
                <p:oleObj name="MathType Equation" r:id="rId11" imgW="152268" imgH="152268" progId="Equatio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3732213"/>
                        <a:ext cx="646112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3433763" y="3732213"/>
          <a:ext cx="1023937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4" name="MathType Equation" r:id="rId13" imgW="241195" imgH="152334" progId="Equation">
                  <p:embed/>
                </p:oleObj>
              </mc:Choice>
              <mc:Fallback>
                <p:oleObj name="MathType Equation" r:id="rId13" imgW="241195" imgH="152334" progId="Equation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3732213"/>
                        <a:ext cx="1023937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1157288" y="4795838"/>
          <a:ext cx="484187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MathType Equation" r:id="rId15" imgW="114151" imgH="152202" progId="Equation">
                  <p:embed/>
                </p:oleObj>
              </mc:Choice>
              <mc:Fallback>
                <p:oleObj name="MathType Equation" r:id="rId15" imgW="114151" imgH="152202" progId="Equation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4795838"/>
                        <a:ext cx="484187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3586163" y="4795838"/>
          <a:ext cx="484187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ips Publishing Equation" r:id="rId17" imgW="114151" imgH="152202" progId="Equation">
                  <p:embed/>
                </p:oleObj>
              </mc:Choice>
              <mc:Fallback>
                <p:oleObj name="ips Publishing Equation" r:id="rId17" imgW="114151" imgH="152202" progId="Equation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163" y="4795838"/>
                        <a:ext cx="484187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2598738" y="1455738"/>
            <a:ext cx="758825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2674938" y="2897188"/>
            <a:ext cx="758825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2219325" y="4035425"/>
            <a:ext cx="758825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2295525" y="5099050"/>
            <a:ext cx="758825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Text Box 15"/>
          <p:cNvSpPr txBox="1">
            <a:spLocks noChangeArrowheads="1"/>
          </p:cNvSpPr>
          <p:nvPr/>
        </p:nvSpPr>
        <p:spPr bwMode="auto">
          <a:xfrm>
            <a:off x="0" y="1152525"/>
            <a:ext cx="852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8)</a:t>
            </a:r>
          </a:p>
        </p:txBody>
      </p:sp>
      <p:sp>
        <p:nvSpPr>
          <p:cNvPr id="15377" name="Text Box 16"/>
          <p:cNvSpPr txBox="1">
            <a:spLocks noChangeArrowheads="1"/>
          </p:cNvSpPr>
          <p:nvPr/>
        </p:nvSpPr>
        <p:spPr bwMode="auto">
          <a:xfrm>
            <a:off x="0" y="2593975"/>
            <a:ext cx="852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9)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0" y="3732213"/>
            <a:ext cx="852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10)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0" y="4795838"/>
            <a:ext cx="852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11)</a:t>
            </a:r>
          </a:p>
        </p:txBody>
      </p:sp>
      <p:graphicFrame>
        <p:nvGraphicFramePr>
          <p:cNvPr id="54291" name="Object 19"/>
          <p:cNvGraphicFramePr>
            <a:graphicFrameLocks noChangeAspect="1"/>
          </p:cNvGraphicFramePr>
          <p:nvPr/>
        </p:nvGraphicFramePr>
        <p:xfrm>
          <a:off x="0" y="5492750"/>
          <a:ext cx="9144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18" imgW="2108200" imgH="177800" progId="Equation.3">
                  <p:embed/>
                </p:oleObj>
              </mc:Choice>
              <mc:Fallback>
                <p:oleObj name="Equation" r:id="rId18" imgW="2108200" imgH="177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492750"/>
                        <a:ext cx="9144000" cy="7715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3" presetClass="entr" presetSubtype="3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3" grpId="0" animBg="1"/>
      <p:bldP spid="54284" grpId="0" animBg="1"/>
      <p:bldP spid="54285" grpId="0" animBg="1"/>
      <p:bldP spid="54286" grpId="0" animBg="1"/>
      <p:bldP spid="54289" grpId="0" autoUpdateAnimBg="0"/>
      <p:bldP spid="5429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2209800" y="1219200"/>
          <a:ext cx="128905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3" imgW="304536" imgH="393359" progId="Equation.DSMT4">
                  <p:embed/>
                </p:oleObj>
              </mc:Choice>
              <mc:Fallback>
                <p:oleObj name="Equation" r:id="rId3" imgW="304536" imgH="39335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219200"/>
                        <a:ext cx="128905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0" y="3200400"/>
          <a:ext cx="2819400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5" imgW="698197" imgH="393529" progId="Equation.DSMT4">
                  <p:embed/>
                </p:oleObj>
              </mc:Choice>
              <mc:Fallback>
                <p:oleObj name="Equation" r:id="rId5" imgW="698197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00400"/>
                        <a:ext cx="2819400" cy="158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2895600" y="3200400"/>
          <a:ext cx="2590800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7" imgW="698197" imgH="393529" progId="Equation.DSMT4">
                  <p:embed/>
                </p:oleObj>
              </mc:Choice>
              <mc:Fallback>
                <p:oleObj name="Equation" r:id="rId7" imgW="698197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00400"/>
                        <a:ext cx="2590800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5410200" y="3581400"/>
          <a:ext cx="3125788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9" imgW="596641" imgH="177723" progId="Equation.DSMT4">
                  <p:embed/>
                </p:oleObj>
              </mc:Choice>
              <mc:Fallback>
                <p:oleObj name="Equation" r:id="rId9" imgW="596641" imgH="17772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581400"/>
                        <a:ext cx="3125788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6"/>
          <p:cNvSpPr>
            <a:spLocks noGrp="1" noChangeArrowheads="1"/>
          </p:cNvSpPr>
          <p:nvPr>
            <p:ph type="title"/>
          </p:nvPr>
        </p:nvSpPr>
        <p:spPr>
          <a:xfrm>
            <a:off x="701675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Divide…</a:t>
            </a:r>
          </a:p>
        </p:txBody>
      </p:sp>
      <p:graphicFrame>
        <p:nvGraphicFramePr>
          <p:cNvPr id="16390" name="Object 7"/>
          <p:cNvGraphicFramePr>
            <a:graphicFrameLocks noChangeAspect="1"/>
          </p:cNvGraphicFramePr>
          <p:nvPr/>
        </p:nvGraphicFramePr>
        <p:xfrm>
          <a:off x="0" y="1152525"/>
          <a:ext cx="2219325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MathType Equation" r:id="rId11" imgW="482391" imgH="393529" progId="Equation">
                  <p:embed/>
                </p:oleObj>
              </mc:Choice>
              <mc:Fallback>
                <p:oleObj name="MathType Equation" r:id="rId11" imgW="482391" imgH="393529" progId="Equatio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52525"/>
                        <a:ext cx="2219325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0" y="762000"/>
            <a:ext cx="852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12)</a:t>
            </a:r>
          </a:p>
        </p:txBody>
      </p:sp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3557588" y="1096963"/>
          <a:ext cx="5053012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MathType Equation" r:id="rId13" imgW="1180588" imgH="418918" progId="Equation">
                  <p:embed/>
                </p:oleObj>
              </mc:Choice>
              <mc:Fallback>
                <p:oleObj name="MathType Equation" r:id="rId13" imgW="1180588" imgH="418918" progId="Equation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588" y="1096963"/>
                        <a:ext cx="5053012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5257800" y="3200400"/>
            <a:ext cx="3575050" cy="1752600"/>
          </a:xfrm>
          <a:prstGeom prst="ellips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2041525" y="1322388"/>
          <a:ext cx="19812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3" imgW="393529" imgH="393529" progId="Equation.DSMT4">
                  <p:embed/>
                </p:oleObj>
              </mc:Choice>
              <mc:Fallback>
                <p:oleObj name="Equation" r:id="rId3" imgW="393529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1322388"/>
                        <a:ext cx="19812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0" y="3429000"/>
          <a:ext cx="3190875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5" imgW="672808" imgH="393529" progId="Equation.DSMT4">
                  <p:embed/>
                </p:oleObj>
              </mc:Choice>
              <mc:Fallback>
                <p:oleObj name="Equation" r:id="rId5" imgW="672808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29000"/>
                        <a:ext cx="3190875" cy="186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3429000" y="3581400"/>
          <a:ext cx="2767013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7" imgW="672808" imgH="393529" progId="Equation.DSMT4">
                  <p:embed/>
                </p:oleObj>
              </mc:Choice>
              <mc:Fallback>
                <p:oleObj name="Equation" r:id="rId7" imgW="672808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581400"/>
                        <a:ext cx="2767013" cy="177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0" y="1295400"/>
          <a:ext cx="2003425" cy="200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MathType Equation" r:id="rId9" imgW="393529" imgH="393529" progId="Equation">
                  <p:embed/>
                </p:oleObj>
              </mc:Choice>
              <mc:Fallback>
                <p:oleObj name="MathType Equation" r:id="rId9" imgW="393529" imgH="393529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95400"/>
                        <a:ext cx="2003425" cy="200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0" y="838200"/>
            <a:ext cx="852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13)</a:t>
            </a:r>
          </a:p>
        </p:txBody>
      </p:sp>
      <p:sp>
        <p:nvSpPr>
          <p:cNvPr id="17416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You try…</a:t>
            </a:r>
          </a:p>
        </p:txBody>
      </p:sp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4029075" y="1447800"/>
          <a:ext cx="5114925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MathType Equation" r:id="rId11" imgW="1295400" imgH="419100" progId="Equation">
                  <p:embed/>
                </p:oleObj>
              </mc:Choice>
              <mc:Fallback>
                <p:oleObj name="MathType Equation" r:id="rId11" imgW="1295400" imgH="419100" progId="Equation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1447800"/>
                        <a:ext cx="5114925" cy="165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9" name="Oval 9"/>
          <p:cNvSpPr>
            <a:spLocks noChangeArrowheads="1"/>
          </p:cNvSpPr>
          <p:nvPr/>
        </p:nvSpPr>
        <p:spPr bwMode="auto">
          <a:xfrm>
            <a:off x="3581400" y="3429000"/>
            <a:ext cx="2971800" cy="1981200"/>
          </a:xfrm>
          <a:prstGeom prst="ellips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0668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Times New Roman" charset="0"/>
              </a:rPr>
              <a:t>-In the set of real numbers, negative numbers do not have square roots.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0" y="1828800"/>
            <a:ext cx="9144000" cy="1554163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Times New Roman" charset="0"/>
              </a:rPr>
              <a:t>-Imaginary numbers were invented so that negative numbers would have square roots and certain equations would have solutions.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0" y="3657600"/>
            <a:ext cx="9144000" cy="1066800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Times New Roman" charset="0"/>
              </a:rPr>
              <a:t>-These numbers were devised using an imaginary unit named i. </a:t>
            </a:r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2971800" y="4800600"/>
          <a:ext cx="31242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507780" imgH="215806" progId="Equation.DSMT4">
                  <p:embed/>
                </p:oleObj>
              </mc:Choice>
              <mc:Fallback>
                <p:oleObj name="Equation" r:id="rId3" imgW="507780" imgH="21580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800600"/>
                        <a:ext cx="3124200" cy="1330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 autoUpdateAnimBg="0"/>
      <p:bldP spid="39939" grpId="0" animBg="1" autoUpdateAnimBg="0"/>
      <p:bldP spid="3994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155416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Times New Roman" charset="0"/>
              </a:rPr>
              <a:t>-</a:t>
            </a:r>
            <a:r>
              <a:rPr lang="en-US" sz="3200">
                <a:solidFill>
                  <a:srgbClr val="000000"/>
                </a:solidFill>
                <a:latin typeface="Times New Roman" charset="0"/>
              </a:rPr>
              <a:t>The </a:t>
            </a:r>
            <a:r>
              <a:rPr lang="en-US" sz="3200" b="1">
                <a:solidFill>
                  <a:srgbClr val="000000"/>
                </a:solidFill>
                <a:latin typeface="Times New Roman" charset="0"/>
              </a:rPr>
              <a:t>imaginary numbers </a:t>
            </a:r>
            <a:r>
              <a:rPr lang="en-US" sz="3200">
                <a:solidFill>
                  <a:srgbClr val="000000"/>
                </a:solidFill>
                <a:latin typeface="Times New Roman" charset="0"/>
              </a:rPr>
              <a:t>consist of all numbers bi, where b is a real number and i is the imaginary unit, with the property that i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² = -1.</a:t>
            </a:r>
            <a:endParaRPr lang="en-US" sz="32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2362200"/>
            <a:ext cx="9144000" cy="10668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Times New Roman" charset="0"/>
              </a:rPr>
              <a:t>-The first four powers of i establish an important pattern and should be memorized.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590800" y="3930650"/>
            <a:ext cx="25146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charset="0"/>
              </a:rPr>
              <a:t>Powers of i</a:t>
            </a: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0" y="4767263"/>
          <a:ext cx="91440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3086100" imgH="228600" progId="Equation.DSMT4">
                  <p:embed/>
                </p:oleObj>
              </mc:Choice>
              <mc:Fallback>
                <p:oleObj name="Equation" r:id="rId3" imgW="30861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767263"/>
                        <a:ext cx="9144000" cy="6762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 autoUpdateAnimBg="0"/>
      <p:bldP spid="40963" grpId="0" animBg="1" autoUpdateAnimBg="0"/>
      <p:bldP spid="4096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1"/>
          <p:cNvSpPr txBox="1">
            <a:spLocks noChangeArrowheads="1"/>
          </p:cNvSpPr>
          <p:nvPr/>
        </p:nvSpPr>
        <p:spPr bwMode="auto">
          <a:xfrm>
            <a:off x="4191000" y="3962400"/>
            <a:ext cx="5410200" cy="289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en-US" sz="2800" b="1" u="sng">
                <a:latin typeface="Times New Roman" charset="0"/>
              </a:rPr>
              <a:t>Divide the exponent by 4</a:t>
            </a:r>
          </a:p>
          <a:p>
            <a:pPr algn="ctr" eaLnBrk="0" hangingPunct="0">
              <a:defRPr/>
            </a:pPr>
            <a:r>
              <a:rPr lang="en-US" sz="2800" b="1">
                <a:latin typeface="Times New Roman" charset="0"/>
              </a:rPr>
              <a:t>No remainder: answer is 1.</a:t>
            </a:r>
          </a:p>
          <a:p>
            <a:pPr algn="ctr" eaLnBrk="0" hangingPunct="0">
              <a:defRPr/>
            </a:pPr>
            <a:r>
              <a:rPr lang="en-US" sz="2800" b="1">
                <a:latin typeface="Times New Roman" charset="0"/>
              </a:rPr>
              <a:t>remainder of 1: answer is </a:t>
            </a:r>
            <a:r>
              <a:rPr lang="en-US" sz="2800" b="1" i="1">
                <a:latin typeface="Times New Roman" charset="0"/>
              </a:rPr>
              <a:t>i</a:t>
            </a:r>
            <a:r>
              <a:rPr lang="en-US" sz="2800" b="1">
                <a:latin typeface="Times New Roman" charset="0"/>
              </a:rPr>
              <a:t>.</a:t>
            </a:r>
          </a:p>
          <a:p>
            <a:pPr algn="ctr" eaLnBrk="0" hangingPunct="0">
              <a:defRPr/>
            </a:pPr>
            <a:r>
              <a:rPr lang="en-US" sz="2800" b="1">
                <a:latin typeface="Times New Roman" charset="0"/>
              </a:rPr>
              <a:t>remainder of 2: answer is –1.</a:t>
            </a:r>
          </a:p>
          <a:p>
            <a:pPr algn="ctr" eaLnBrk="0" hangingPunct="0">
              <a:defRPr/>
            </a:pPr>
            <a:r>
              <a:rPr lang="en-US" sz="2800" b="1">
                <a:latin typeface="Times New Roman" charset="0"/>
              </a:rPr>
              <a:t>remainder of 3:answer is </a:t>
            </a:r>
            <a:r>
              <a:rPr lang="en-US" sz="2800" b="1" i="1">
                <a:latin typeface="Times New Roman" charset="0"/>
              </a:rPr>
              <a:t>–i</a:t>
            </a:r>
            <a:r>
              <a:rPr lang="en-US" sz="2800" b="1">
                <a:latin typeface="Times New Roman" charset="0"/>
              </a:rPr>
              <a:t>. </a:t>
            </a:r>
          </a:p>
        </p:txBody>
      </p:sp>
      <p:sp>
        <p:nvSpPr>
          <p:cNvPr id="4103" name="Rectangle 13"/>
          <p:cNvSpPr>
            <a:spLocks noChangeArrowheads="1"/>
          </p:cNvSpPr>
          <p:nvPr/>
        </p:nvSpPr>
        <p:spPr bwMode="auto">
          <a:xfrm>
            <a:off x="3700463" y="3028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104" name="Group 18"/>
          <p:cNvGrpSpPr>
            <a:grpSpLocks/>
          </p:cNvGrpSpPr>
          <p:nvPr/>
        </p:nvGrpSpPr>
        <p:grpSpPr bwMode="auto">
          <a:xfrm>
            <a:off x="0" y="0"/>
            <a:ext cx="5710238" cy="4540250"/>
            <a:chOff x="0" y="96"/>
            <a:chExt cx="3468" cy="2916"/>
          </a:xfrm>
        </p:grpSpPr>
        <p:sp>
          <p:nvSpPr>
            <p:cNvPr id="4105" name="WordArt 2"/>
            <p:cNvSpPr>
              <a:spLocks noChangeArrowheads="1" noChangeShapeType="1"/>
            </p:cNvSpPr>
            <p:nvPr/>
          </p:nvSpPr>
          <p:spPr bwMode="auto">
            <a:xfrm>
              <a:off x="912" y="816"/>
              <a:ext cx="1877" cy="174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Gill Sans MT Condensed"/>
                </a:rPr>
                <a:t>Powers</a:t>
              </a:r>
            </a:p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Gill Sans MT Condensed"/>
                </a:rPr>
                <a:t>of</a:t>
              </a:r>
            </a:p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Gill Sans MT Condensed"/>
                </a:rPr>
                <a:t>i</a:t>
              </a:r>
            </a:p>
          </p:txBody>
        </p:sp>
        <p:sp>
          <p:nvSpPr>
            <p:cNvPr id="4106" name="Arc 4"/>
            <p:cNvSpPr>
              <a:spLocks/>
            </p:cNvSpPr>
            <p:nvPr/>
          </p:nvSpPr>
          <p:spPr bwMode="auto">
            <a:xfrm rot="-5400000">
              <a:off x="269" y="452"/>
              <a:ext cx="1369" cy="1044"/>
            </a:xfrm>
            <a:custGeom>
              <a:avLst/>
              <a:gdLst>
                <a:gd name="T0" fmla="*/ 17 w 21600"/>
                <a:gd name="T1" fmla="*/ 0 h 21156"/>
                <a:gd name="T2" fmla="*/ 87 w 21600"/>
                <a:gd name="T3" fmla="*/ 52 h 21156"/>
                <a:gd name="T4" fmla="*/ 0 w 21600"/>
                <a:gd name="T5" fmla="*/ 52 h 211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156"/>
                <a:gd name="T11" fmla="*/ 21600 w 21600"/>
                <a:gd name="T12" fmla="*/ 21156 h 21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156" fill="none" extrusionOk="0">
                  <a:moveTo>
                    <a:pt x="4358" y="0"/>
                  </a:moveTo>
                  <a:cubicBezTo>
                    <a:pt x="14397" y="2068"/>
                    <a:pt x="21600" y="10906"/>
                    <a:pt x="21600" y="21156"/>
                  </a:cubicBezTo>
                </a:path>
                <a:path w="21600" h="21156" stroke="0" extrusionOk="0">
                  <a:moveTo>
                    <a:pt x="4358" y="0"/>
                  </a:moveTo>
                  <a:cubicBezTo>
                    <a:pt x="14397" y="2068"/>
                    <a:pt x="21600" y="10906"/>
                    <a:pt x="21600" y="21156"/>
                  </a:cubicBezTo>
                  <a:lnTo>
                    <a:pt x="0" y="21156"/>
                  </a:lnTo>
                  <a:lnTo>
                    <a:pt x="4358" y="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Arc 9"/>
            <p:cNvSpPr>
              <a:spLocks/>
            </p:cNvSpPr>
            <p:nvPr/>
          </p:nvSpPr>
          <p:spPr bwMode="auto">
            <a:xfrm rot="10800000">
              <a:off x="384" y="1776"/>
              <a:ext cx="1253" cy="1008"/>
            </a:xfrm>
            <a:custGeom>
              <a:avLst/>
              <a:gdLst>
                <a:gd name="T0" fmla="*/ 19 w 21600"/>
                <a:gd name="T1" fmla="*/ 0 h 20885"/>
                <a:gd name="T2" fmla="*/ 73 w 21600"/>
                <a:gd name="T3" fmla="*/ 49 h 20885"/>
                <a:gd name="T4" fmla="*/ 0 w 21600"/>
                <a:gd name="T5" fmla="*/ 49 h 208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85"/>
                <a:gd name="T11" fmla="*/ 21600 w 21600"/>
                <a:gd name="T12" fmla="*/ 20885 h 208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85" fill="none" extrusionOk="0">
                  <a:moveTo>
                    <a:pt x="5510" y="-1"/>
                  </a:moveTo>
                  <a:cubicBezTo>
                    <a:pt x="14992" y="2501"/>
                    <a:pt x="21600" y="11077"/>
                    <a:pt x="21600" y="20885"/>
                  </a:cubicBezTo>
                </a:path>
                <a:path w="21600" h="20885" stroke="0" extrusionOk="0">
                  <a:moveTo>
                    <a:pt x="5510" y="-1"/>
                  </a:moveTo>
                  <a:cubicBezTo>
                    <a:pt x="14992" y="2501"/>
                    <a:pt x="21600" y="11077"/>
                    <a:pt x="21600" y="20885"/>
                  </a:cubicBezTo>
                  <a:lnTo>
                    <a:pt x="0" y="20885"/>
                  </a:lnTo>
                  <a:lnTo>
                    <a:pt x="5510" y="-1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Arc 10"/>
            <p:cNvSpPr>
              <a:spLocks/>
            </p:cNvSpPr>
            <p:nvPr/>
          </p:nvSpPr>
          <p:spPr bwMode="auto">
            <a:xfrm>
              <a:off x="2304" y="336"/>
              <a:ext cx="1008" cy="1158"/>
            </a:xfrm>
            <a:custGeom>
              <a:avLst/>
              <a:gdLst>
                <a:gd name="T0" fmla="*/ 8 w 21600"/>
                <a:gd name="T1" fmla="*/ 0 h 21260"/>
                <a:gd name="T2" fmla="*/ 47 w 21600"/>
                <a:gd name="T3" fmla="*/ 63 h 21260"/>
                <a:gd name="T4" fmla="*/ 0 w 21600"/>
                <a:gd name="T5" fmla="*/ 63 h 2126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260"/>
                <a:gd name="T11" fmla="*/ 21600 w 21600"/>
                <a:gd name="T12" fmla="*/ 21260 h 212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260" fill="none" extrusionOk="0">
                  <a:moveTo>
                    <a:pt x="3815" y="-1"/>
                  </a:moveTo>
                  <a:cubicBezTo>
                    <a:pt x="14108" y="1846"/>
                    <a:pt x="21600" y="10802"/>
                    <a:pt x="21600" y="21260"/>
                  </a:cubicBezTo>
                </a:path>
                <a:path w="21600" h="21260" stroke="0" extrusionOk="0">
                  <a:moveTo>
                    <a:pt x="3815" y="-1"/>
                  </a:moveTo>
                  <a:cubicBezTo>
                    <a:pt x="14108" y="1846"/>
                    <a:pt x="21600" y="10802"/>
                    <a:pt x="21600" y="21260"/>
                  </a:cubicBezTo>
                  <a:lnTo>
                    <a:pt x="0" y="21260"/>
                  </a:lnTo>
                  <a:lnTo>
                    <a:pt x="3815" y="-1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098" name="Object 14"/>
            <p:cNvGraphicFramePr>
              <a:graphicFrameLocks noChangeAspect="1"/>
            </p:cNvGraphicFramePr>
            <p:nvPr/>
          </p:nvGraphicFramePr>
          <p:xfrm>
            <a:off x="1584" y="96"/>
            <a:ext cx="932" cy="4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4" name="Worksheet Builder Equation" r:id="rId3" imgW="368300" imgH="190500" progId="Equation">
                    <p:embed/>
                  </p:oleObj>
                </mc:Choice>
                <mc:Fallback>
                  <p:oleObj name="Worksheet Builder Equation" r:id="rId3" imgW="368300" imgH="190500" progId="Equation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96"/>
                          <a:ext cx="932" cy="4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9" name="Object 15"/>
            <p:cNvGraphicFramePr>
              <a:graphicFrameLocks noChangeAspect="1"/>
            </p:cNvGraphicFramePr>
            <p:nvPr/>
          </p:nvGraphicFramePr>
          <p:xfrm>
            <a:off x="3216" y="1470"/>
            <a:ext cx="252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5" name="Equation" r:id="rId5" imgW="88560" imgH="164880" progId="Equation.3">
                    <p:embed/>
                  </p:oleObj>
                </mc:Choice>
                <mc:Fallback>
                  <p:oleObj name="Equation" r:id="rId5" imgW="88560" imgH="16488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1470"/>
                          <a:ext cx="252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0" name="Object 16"/>
            <p:cNvGraphicFramePr>
              <a:graphicFrameLocks noChangeAspect="1"/>
            </p:cNvGraphicFramePr>
            <p:nvPr/>
          </p:nvGraphicFramePr>
          <p:xfrm>
            <a:off x="1392" y="2592"/>
            <a:ext cx="1008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6" name="Worksheet Builder Equation" r:id="rId7" imgW="457200" imgH="190500" progId="Equation">
                    <p:embed/>
                  </p:oleObj>
                </mc:Choice>
                <mc:Fallback>
                  <p:oleObj name="Worksheet Builder Equation" r:id="rId7" imgW="457200" imgH="190500" progId="Equation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592"/>
                          <a:ext cx="1008" cy="4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1" name="Object 17"/>
            <p:cNvGraphicFramePr>
              <a:graphicFrameLocks noChangeAspect="1"/>
            </p:cNvGraphicFramePr>
            <p:nvPr/>
          </p:nvGraphicFramePr>
          <p:xfrm>
            <a:off x="0" y="1344"/>
            <a:ext cx="1100" cy="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7" name="Worksheet Builder Equation" r:id="rId9" imgW="444307" imgH="190417" progId="Equation">
                    <p:embed/>
                  </p:oleObj>
                </mc:Choice>
                <mc:Fallback>
                  <p:oleObj name="Worksheet Builder Equation" r:id="rId9" imgW="444307" imgH="190417" progId="Equation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344"/>
                          <a:ext cx="1100" cy="4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9" name="Arc 8"/>
            <p:cNvSpPr>
              <a:spLocks/>
            </p:cNvSpPr>
            <p:nvPr/>
          </p:nvSpPr>
          <p:spPr bwMode="auto">
            <a:xfrm rot="5124292">
              <a:off x="2435" y="1900"/>
              <a:ext cx="999" cy="768"/>
            </a:xfrm>
            <a:custGeom>
              <a:avLst/>
              <a:gdLst>
                <a:gd name="T0" fmla="*/ 12 w 21600"/>
                <a:gd name="T1" fmla="*/ 0 h 20885"/>
                <a:gd name="T2" fmla="*/ 46 w 21600"/>
                <a:gd name="T3" fmla="*/ 28 h 20885"/>
                <a:gd name="T4" fmla="*/ 0 w 21600"/>
                <a:gd name="T5" fmla="*/ 28 h 208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85"/>
                <a:gd name="T11" fmla="*/ 21600 w 21600"/>
                <a:gd name="T12" fmla="*/ 20885 h 208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85" fill="none" extrusionOk="0">
                  <a:moveTo>
                    <a:pt x="5510" y="-1"/>
                  </a:moveTo>
                  <a:cubicBezTo>
                    <a:pt x="14992" y="2501"/>
                    <a:pt x="21600" y="11077"/>
                    <a:pt x="21600" y="20885"/>
                  </a:cubicBezTo>
                </a:path>
                <a:path w="21600" h="20885" stroke="0" extrusionOk="0">
                  <a:moveTo>
                    <a:pt x="5510" y="-1"/>
                  </a:moveTo>
                  <a:cubicBezTo>
                    <a:pt x="14992" y="2501"/>
                    <a:pt x="21600" y="11077"/>
                    <a:pt x="21600" y="20885"/>
                  </a:cubicBezTo>
                  <a:lnTo>
                    <a:pt x="0" y="20885"/>
                  </a:lnTo>
                  <a:lnTo>
                    <a:pt x="5510" y="-1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Powers of i</a:t>
            </a:r>
          </a:p>
        </p:txBody>
      </p:sp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701675" y="1379538"/>
            <a:ext cx="3279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1.) Find i</a:t>
            </a:r>
            <a:r>
              <a:rPr lang="en-US" sz="3600" baseline="30000"/>
              <a:t>23</a:t>
            </a: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09600" y="2438400"/>
            <a:ext cx="3279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2.) Find i</a:t>
            </a:r>
            <a:r>
              <a:rPr lang="en-US" sz="3600" baseline="30000"/>
              <a:t>2006</a:t>
            </a:r>
          </a:p>
        </p:txBody>
      </p:sp>
      <p:sp>
        <p:nvSpPr>
          <p:cNvPr id="5129" name="Text Box 5"/>
          <p:cNvSpPr txBox="1">
            <a:spLocks noChangeArrowheads="1"/>
          </p:cNvSpPr>
          <p:nvPr/>
        </p:nvSpPr>
        <p:spPr bwMode="auto">
          <a:xfrm>
            <a:off x="609600" y="3429000"/>
            <a:ext cx="3279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3.) Find i</a:t>
            </a:r>
            <a:r>
              <a:rPr lang="en-US" sz="3600" baseline="30000"/>
              <a:t>37</a:t>
            </a:r>
          </a:p>
        </p:txBody>
      </p:sp>
      <p:sp>
        <p:nvSpPr>
          <p:cNvPr id="5130" name="Text Box 6"/>
          <p:cNvSpPr txBox="1">
            <a:spLocks noChangeArrowheads="1"/>
          </p:cNvSpPr>
          <p:nvPr/>
        </p:nvSpPr>
        <p:spPr bwMode="auto">
          <a:xfrm>
            <a:off x="609600" y="4311650"/>
            <a:ext cx="3279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4.) Find i</a:t>
            </a:r>
            <a:r>
              <a:rPr lang="en-US" sz="3600" baseline="30000"/>
              <a:t>828</a:t>
            </a:r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3352800" y="1219200"/>
          <a:ext cx="159385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3" imgW="291847" imgH="164957" progId="Equation.3">
                  <p:embed/>
                </p:oleObj>
              </mc:Choice>
              <mc:Fallback>
                <p:oleObj name="Equation" r:id="rId3" imgW="291847" imgH="16495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219200"/>
                        <a:ext cx="1593850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3360738" y="2209800"/>
          <a:ext cx="1731962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5" imgW="317087" imgH="164885" progId="Equation.3">
                  <p:embed/>
                </p:oleObj>
              </mc:Choice>
              <mc:Fallback>
                <p:oleObj name="Equation" r:id="rId5" imgW="317087" imgH="16488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738" y="2209800"/>
                        <a:ext cx="1731962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3429000" y="3276600"/>
          <a:ext cx="110807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7" imgW="203024" imgH="164957" progId="Equation.3">
                  <p:embed/>
                </p:oleObj>
              </mc:Choice>
              <mc:Fallback>
                <p:oleObj name="Equation" r:id="rId7" imgW="203024" imgH="16495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76600"/>
                        <a:ext cx="1108075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3317875" y="4267200"/>
          <a:ext cx="117792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9" imgW="215619" imgH="164885" progId="Equation.3">
                  <p:embed/>
                </p:oleObj>
              </mc:Choice>
              <mc:Fallback>
                <p:oleObj name="Equation" r:id="rId9" imgW="215619" imgH="16488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5" y="4267200"/>
                        <a:ext cx="1177925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0"/>
          <p:cNvSpPr>
            <a:spLocks noChangeArrowheads="1"/>
          </p:cNvSpPr>
          <p:nvPr/>
        </p:nvSpPr>
        <p:spPr bwMode="auto">
          <a:xfrm>
            <a:off x="152400" y="234950"/>
            <a:ext cx="8763000" cy="639445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Complex Number System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304800" y="838200"/>
            <a:ext cx="6324600" cy="5638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Reals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381000" y="1676400"/>
            <a:ext cx="4162425" cy="46482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Rationals</a:t>
            </a:r>
          </a:p>
          <a:p>
            <a:pPr algn="ctr"/>
            <a:r>
              <a:rPr lang="en-US"/>
              <a:t>(fractions, decimals)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444500" y="2667000"/>
            <a:ext cx="3975100" cy="34290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Integers</a:t>
            </a:r>
          </a:p>
          <a:p>
            <a:pPr algn="ctr"/>
            <a:r>
              <a:rPr lang="en-US"/>
              <a:t>(…, -1, -2, 0, 1, 2, …)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603250" y="3733800"/>
            <a:ext cx="3044825" cy="2133600"/>
          </a:xfrm>
          <a:prstGeom prst="flowChartAlternate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Whole</a:t>
            </a:r>
          </a:p>
          <a:p>
            <a:pPr algn="ctr"/>
            <a:r>
              <a:rPr lang="en-US"/>
              <a:t>(0, 1, 2, …)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1295400" y="4724400"/>
            <a:ext cx="1666875" cy="1066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Natural</a:t>
            </a:r>
          </a:p>
          <a:p>
            <a:pPr algn="ctr"/>
            <a:r>
              <a:rPr lang="en-US"/>
              <a:t>(1, 2, …)</a:t>
            </a: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4648200" y="3581400"/>
            <a:ext cx="1676400" cy="1295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Irrationals</a:t>
            </a:r>
          </a:p>
          <a:p>
            <a:pPr algn="ctr"/>
            <a:r>
              <a:rPr lang="en-US" sz="2000"/>
              <a:t>(no fractions)</a:t>
            </a:r>
          </a:p>
          <a:p>
            <a:pPr algn="ctr"/>
            <a:r>
              <a:rPr lang="en-US" sz="2000"/>
              <a:t>pi, e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6848475" y="1076325"/>
            <a:ext cx="1828800" cy="1066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Imaginary</a:t>
            </a:r>
          </a:p>
          <a:p>
            <a:pPr algn="ctr"/>
            <a:endParaRPr lang="en-US" sz="2000"/>
          </a:p>
          <a:p>
            <a:pPr algn="ctr"/>
            <a:r>
              <a:rPr lang="en-US" sz="2000"/>
              <a:t>i, 2i, -3-7i, 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nimBg="1" autoUpdateAnimBg="0"/>
      <p:bldP spid="29702" grpId="0" animBg="1" autoUpdateAnimBg="0"/>
      <p:bldP spid="29701" grpId="0" animBg="1" autoUpdateAnimBg="0"/>
      <p:bldP spid="29700" grpId="0" animBg="1" autoUpdateAnimBg="0"/>
      <p:bldP spid="29699" grpId="0" animBg="1" autoUpdateAnimBg="0"/>
      <p:bldP spid="29703" grpId="0" animBg="1" autoUpdateAnimBg="0"/>
      <p:bldP spid="2970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304800" y="841375"/>
          <a:ext cx="16256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3" imgW="508000" imgH="241300" progId="Equation.DSMT4">
                  <p:embed/>
                </p:oleObj>
              </mc:Choice>
              <mc:Fallback>
                <p:oleObj name="Equation" r:id="rId3" imgW="508000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41375"/>
                        <a:ext cx="16256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905000" y="841375"/>
          <a:ext cx="18351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5" imgW="622030" imgH="228501" progId="Equation.DSMT4">
                  <p:embed/>
                </p:oleObj>
              </mc:Choice>
              <mc:Fallback>
                <p:oleObj name="Equation" r:id="rId5" imgW="622030" imgH="22850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841375"/>
                        <a:ext cx="18351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733800" y="846138"/>
          <a:ext cx="205740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7" imgW="622030" imgH="228501" progId="Equation.DSMT4">
                  <p:embed/>
                </p:oleObj>
              </mc:Choice>
              <mc:Fallback>
                <p:oleObj name="Equation" r:id="rId7" imgW="622030" imgH="22850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846138"/>
                        <a:ext cx="205740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5715000" y="838200"/>
          <a:ext cx="16002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9" imgW="393529" imgH="228501" progId="Equation.DSMT4">
                  <p:embed/>
                </p:oleObj>
              </mc:Choice>
              <mc:Fallback>
                <p:oleObj name="Equation" r:id="rId9" imgW="393529" imgH="22850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838200"/>
                        <a:ext cx="1600200" cy="7651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2362200" y="1908175"/>
          <a:ext cx="25908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11" imgW="711200" imgH="228600" progId="Equation.DSMT4">
                  <p:embed/>
                </p:oleObj>
              </mc:Choice>
              <mc:Fallback>
                <p:oleObj name="Equation" r:id="rId11" imgW="7112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08175"/>
                        <a:ext cx="25908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4953000" y="1908175"/>
          <a:ext cx="24384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13" imgW="711200" imgH="228600" progId="Equation.DSMT4">
                  <p:embed/>
                </p:oleObj>
              </mc:Choice>
              <mc:Fallback>
                <p:oleObj name="Equation" r:id="rId13" imgW="7112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908175"/>
                        <a:ext cx="24384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7315200" y="1838325"/>
          <a:ext cx="18288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15" imgW="495085" imgH="228501" progId="Equation.DSMT4">
                  <p:embed/>
                </p:oleObj>
              </mc:Choice>
              <mc:Fallback>
                <p:oleObj name="Equation" r:id="rId15" imgW="495085" imgH="22850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838325"/>
                        <a:ext cx="1828800" cy="8429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2286000" y="2989263"/>
          <a:ext cx="25146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17" imgW="698500" imgH="228600" progId="Equation.DSMT4">
                  <p:embed/>
                </p:oleObj>
              </mc:Choice>
              <mc:Fallback>
                <p:oleObj name="Equation" r:id="rId17" imgW="6985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989263"/>
                        <a:ext cx="2514600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4724400" y="3051175"/>
          <a:ext cx="25590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19" imgW="698500" imgH="228600" progId="Equation.DSMT4">
                  <p:embed/>
                </p:oleObj>
              </mc:Choice>
              <mc:Fallback>
                <p:oleObj name="Equation" r:id="rId19" imgW="6985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051175"/>
                        <a:ext cx="25590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4724400" y="4716463"/>
          <a:ext cx="1981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21" imgW="520474" imgH="215806" progId="Equation.DSMT4">
                  <p:embed/>
                </p:oleObj>
              </mc:Choice>
              <mc:Fallback>
                <p:oleObj name="Equation" r:id="rId21" imgW="520474" imgH="215806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716463"/>
                        <a:ext cx="1981200" cy="762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Rectangle 1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Simplify.</a:t>
            </a:r>
          </a:p>
        </p:txBody>
      </p:sp>
      <p:sp>
        <p:nvSpPr>
          <p:cNvPr id="6160" name="Text Box 18"/>
          <p:cNvSpPr txBox="1">
            <a:spLocks noChangeArrowheads="1"/>
          </p:cNvSpPr>
          <p:nvPr/>
        </p:nvSpPr>
        <p:spPr bwMode="auto">
          <a:xfrm>
            <a:off x="228600" y="990600"/>
            <a:ext cx="685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3.)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28600" y="1908175"/>
            <a:ext cx="2209800" cy="822325"/>
            <a:chOff x="144" y="1202"/>
            <a:chExt cx="1392" cy="518"/>
          </a:xfrm>
        </p:grpSpPr>
        <p:graphicFrame>
          <p:nvGraphicFramePr>
            <p:cNvPr id="6158" name="Object 8"/>
            <p:cNvGraphicFramePr>
              <a:graphicFrameLocks noChangeAspect="1"/>
            </p:cNvGraphicFramePr>
            <p:nvPr/>
          </p:nvGraphicFramePr>
          <p:xfrm>
            <a:off x="144" y="1202"/>
            <a:ext cx="1392" cy="5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7" name="Equation" r:id="rId23" imgW="647700" imgH="241300" progId="Equation.DSMT4">
                    <p:embed/>
                  </p:oleObj>
                </mc:Choice>
                <mc:Fallback>
                  <p:oleObj name="Equation" r:id="rId23" imgW="647700" imgH="2413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202"/>
                          <a:ext cx="1392" cy="5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5" name="Text Box 19"/>
            <p:cNvSpPr txBox="1">
              <a:spLocks noChangeArrowheads="1"/>
            </p:cNvSpPr>
            <p:nvPr/>
          </p:nvSpPr>
          <p:spPr bwMode="auto">
            <a:xfrm>
              <a:off x="144" y="1344"/>
              <a:ext cx="432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00"/>
                  </a:solidFill>
                </a:rPr>
                <a:t>4.)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52400" y="2974975"/>
            <a:ext cx="2209800" cy="838200"/>
            <a:chOff x="96" y="1874"/>
            <a:chExt cx="1392" cy="528"/>
          </a:xfrm>
        </p:grpSpPr>
        <p:graphicFrame>
          <p:nvGraphicFramePr>
            <p:cNvPr id="6157" name="Object 12"/>
            <p:cNvGraphicFramePr>
              <a:graphicFrameLocks noChangeAspect="1"/>
            </p:cNvGraphicFramePr>
            <p:nvPr/>
          </p:nvGraphicFramePr>
          <p:xfrm>
            <a:off x="96" y="1874"/>
            <a:ext cx="139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8" name="Equation" r:id="rId25" imgW="596900" imgH="241300" progId="Equation.DSMT4">
                    <p:embed/>
                  </p:oleObj>
                </mc:Choice>
                <mc:Fallback>
                  <p:oleObj name="Equation" r:id="rId25" imgW="596900" imgH="2413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1874"/>
                          <a:ext cx="1392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96" y="2016"/>
              <a:ext cx="432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00"/>
                  </a:solidFill>
                </a:rPr>
                <a:t>5.)</a:t>
              </a:r>
            </a:p>
          </p:txBody>
        </p:sp>
      </p:grpSp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4268788" y="3808413"/>
          <a:ext cx="3035300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MathType Equation" r:id="rId27" imgW="736280" imgH="215806" progId="Equation">
                  <p:embed/>
                </p:oleObj>
              </mc:Choice>
              <mc:Fallback>
                <p:oleObj name="MathType Equation" r:id="rId27" imgW="736280" imgH="215806" progId="Equation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788" y="3808413"/>
                        <a:ext cx="3035300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Text Box 24"/>
          <p:cNvSpPr txBox="1">
            <a:spLocks noChangeArrowheads="1"/>
          </p:cNvSpPr>
          <p:nvPr/>
        </p:nvSpPr>
        <p:spPr bwMode="auto">
          <a:xfrm>
            <a:off x="2362200" y="166688"/>
            <a:ext cx="6324600" cy="51911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-Express these numbers in terms of i.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0"/>
            <a:ext cx="7772400" cy="849313"/>
          </a:xfrm>
        </p:spPr>
        <p:txBody>
          <a:bodyPr/>
          <a:lstStyle/>
          <a:p>
            <a:pPr eaLnBrk="1" hangingPunct="1"/>
            <a:r>
              <a:rPr lang="en-US" smtClean="0"/>
              <a:t>You try…</a:t>
            </a:r>
          </a:p>
        </p:txBody>
      </p:sp>
      <p:sp>
        <p:nvSpPr>
          <p:cNvPr id="7177" name="Text Box 3"/>
          <p:cNvSpPr txBox="1">
            <a:spLocks noChangeArrowheads="1"/>
          </p:cNvSpPr>
          <p:nvPr/>
        </p:nvSpPr>
        <p:spPr bwMode="auto">
          <a:xfrm>
            <a:off x="777875" y="1303338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6.</a:t>
            </a:r>
          </a:p>
        </p:txBody>
      </p:sp>
      <p:sp>
        <p:nvSpPr>
          <p:cNvPr id="7178" name="Text Box 4"/>
          <p:cNvSpPr txBox="1">
            <a:spLocks noChangeArrowheads="1"/>
          </p:cNvSpPr>
          <p:nvPr/>
        </p:nvSpPr>
        <p:spPr bwMode="auto">
          <a:xfrm>
            <a:off x="685800" y="2667000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7.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1308100" y="1152525"/>
          <a:ext cx="1303338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MathType Equation" r:id="rId3" imgW="330057" imgH="215806" progId="Equation">
                  <p:embed/>
                </p:oleObj>
              </mc:Choice>
              <mc:Fallback>
                <p:oleObj name="MathType Equation" r:id="rId3" imgW="330057" imgH="215806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1152525"/>
                        <a:ext cx="1303338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1460500" y="2443163"/>
          <a:ext cx="19558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MathType Equation" r:id="rId5" imgW="494870" imgH="215713" progId="Equation">
                  <p:embed/>
                </p:oleObj>
              </mc:Choice>
              <mc:Fallback>
                <p:oleObj name="MathType Equation" r:id="rId5" imgW="494870" imgH="215713" progId="Equation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2443163"/>
                        <a:ext cx="1955800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1509713" y="3808413"/>
          <a:ext cx="1855787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MathType Equation" r:id="rId7" imgW="469696" imgH="215806" progId="Equation">
                  <p:embed/>
                </p:oleObj>
              </mc:Choice>
              <mc:Fallback>
                <p:oleObj name="MathType Equation" r:id="rId7" imgW="469696" imgH="215806" progId="Equatio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713" y="3808413"/>
                        <a:ext cx="1855787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 Box 8"/>
          <p:cNvSpPr txBox="1">
            <a:spLocks noChangeArrowheads="1"/>
          </p:cNvSpPr>
          <p:nvPr/>
        </p:nvSpPr>
        <p:spPr bwMode="auto">
          <a:xfrm>
            <a:off x="777875" y="3960813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8.</a:t>
            </a:r>
          </a:p>
        </p:txBody>
      </p:sp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2743200" y="1066800"/>
          <a:ext cx="17272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Worksheet Builder Equation" r:id="rId9" imgW="406048" imgH="215713" progId="Equation">
                  <p:embed/>
                </p:oleObj>
              </mc:Choice>
              <mc:Fallback>
                <p:oleObj name="Worksheet Builder Equation" r:id="rId9" imgW="406048" imgH="215713" progId="Equation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066800"/>
                        <a:ext cx="1727200" cy="9175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3352800" y="2514600"/>
          <a:ext cx="19812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Worksheet Builder Equation" r:id="rId11" imgW="368140" imgH="152334" progId="Equation">
                  <p:embed/>
                </p:oleObj>
              </mc:Choice>
              <mc:Fallback>
                <p:oleObj name="Worksheet Builder Equation" r:id="rId11" imgW="368140" imgH="152334" progId="Equation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14600"/>
                        <a:ext cx="1981200" cy="8191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3505200" y="3733800"/>
          <a:ext cx="22542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Worksheet Builder Equation" r:id="rId13" imgW="545626" imgH="215713" progId="Equation">
                  <p:embed/>
                </p:oleObj>
              </mc:Choice>
              <mc:Fallback>
                <p:oleObj name="Worksheet Builder Equation" r:id="rId13" imgW="545626" imgH="215713" progId="Equation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733800"/>
                        <a:ext cx="2254250" cy="8905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1488</TotalTime>
  <Words>451</Words>
  <Application>Microsoft Macintosh PowerPoint</Application>
  <PresentationFormat>On-screen Show (4:3)</PresentationFormat>
  <Paragraphs>130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Blueprint</vt:lpstr>
      <vt:lpstr>Equation</vt:lpstr>
      <vt:lpstr>Worksheet Builder Equation</vt:lpstr>
      <vt:lpstr>MathType Equation</vt:lpstr>
      <vt:lpstr>ips Publishing Equation</vt:lpstr>
      <vt:lpstr>Imaginary &amp; Complex Numbers </vt:lpstr>
      <vt:lpstr>Once upon a time…</vt:lpstr>
      <vt:lpstr>PowerPoint Presentation</vt:lpstr>
      <vt:lpstr>PowerPoint Presentation</vt:lpstr>
      <vt:lpstr>PowerPoint Presentation</vt:lpstr>
      <vt:lpstr>Powers of i</vt:lpstr>
      <vt:lpstr>PowerPoint Presentation</vt:lpstr>
      <vt:lpstr>Simplify.</vt:lpstr>
      <vt:lpstr>You try…</vt:lpstr>
      <vt:lpstr>To multiply imaginary numbers or an imaginary number by a real number, it is important first to express the imaginary numbers in terms of i.</vt:lpstr>
      <vt:lpstr>Multiplying</vt:lpstr>
      <vt:lpstr>Complex Numbers</vt:lpstr>
      <vt:lpstr>Add or Subtract</vt:lpstr>
      <vt:lpstr>Multiplying &amp; Dividing Complex Numbers</vt:lpstr>
      <vt:lpstr>Multiply</vt:lpstr>
      <vt:lpstr>You try…</vt:lpstr>
      <vt:lpstr>Multiply</vt:lpstr>
      <vt:lpstr>You try…</vt:lpstr>
      <vt:lpstr>You try…</vt:lpstr>
      <vt:lpstr>Conjugate</vt:lpstr>
      <vt:lpstr>Find the conjugate of each number…</vt:lpstr>
      <vt:lpstr>Divide…</vt:lpstr>
      <vt:lpstr>You try…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Sherry L Stepp</dc:creator>
  <cp:lastModifiedBy>Joe Perone</cp:lastModifiedBy>
  <cp:revision>23</cp:revision>
  <dcterms:created xsi:type="dcterms:W3CDTF">2002-01-22T23:45:25Z</dcterms:created>
  <dcterms:modified xsi:type="dcterms:W3CDTF">2013-09-06T23:16:16Z</dcterms:modified>
</cp:coreProperties>
</file>