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0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57C6-AA28-7E40-B3B8-B54D4BE66C56}" type="datetimeFigureOut">
              <a:rPr lang="en-US" smtClean="0"/>
              <a:t>4/1/13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90D4-9F55-144B-AAED-95ACC7DE8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3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57C6-AA28-7E40-B3B8-B54D4BE66C56}" type="datetimeFigureOut">
              <a:rPr lang="en-US" smtClean="0"/>
              <a:t>4/1/13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90D4-9F55-144B-AAED-95ACC7DE8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74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57C6-AA28-7E40-B3B8-B54D4BE66C56}" type="datetimeFigureOut">
              <a:rPr lang="en-US" smtClean="0"/>
              <a:t>4/1/13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90D4-9F55-144B-AAED-95ACC7DE8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114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57C6-AA28-7E40-B3B8-B54D4BE66C56}" type="datetimeFigureOut">
              <a:rPr lang="en-US" smtClean="0"/>
              <a:t>4/1/13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90D4-9F55-144B-AAED-95ACC7DE8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60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57C6-AA28-7E40-B3B8-B54D4BE66C56}" type="datetimeFigureOut">
              <a:rPr lang="en-US" smtClean="0"/>
              <a:t>4/1/13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90D4-9F55-144B-AAED-95ACC7DE8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70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57C6-AA28-7E40-B3B8-B54D4BE66C56}" type="datetimeFigureOut">
              <a:rPr lang="en-US" smtClean="0"/>
              <a:t>4/1/13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90D4-9F55-144B-AAED-95ACC7DE8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78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57C6-AA28-7E40-B3B8-B54D4BE66C56}" type="datetimeFigureOut">
              <a:rPr lang="en-US" smtClean="0"/>
              <a:t>4/1/13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90D4-9F55-144B-AAED-95ACC7DE8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48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57C6-AA28-7E40-B3B8-B54D4BE66C56}" type="datetimeFigureOut">
              <a:rPr lang="en-US" smtClean="0"/>
              <a:t>4/1/13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90D4-9F55-144B-AAED-95ACC7DE8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78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57C6-AA28-7E40-B3B8-B54D4BE66C56}" type="datetimeFigureOut">
              <a:rPr lang="en-US" smtClean="0"/>
              <a:t>4/1/13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90D4-9F55-144B-AAED-95ACC7DE8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48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57C6-AA28-7E40-B3B8-B54D4BE66C56}" type="datetimeFigureOut">
              <a:rPr lang="en-US" smtClean="0"/>
              <a:t>4/1/13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90D4-9F55-144B-AAED-95ACC7DE8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91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57C6-AA28-7E40-B3B8-B54D4BE66C56}" type="datetimeFigureOut">
              <a:rPr lang="en-US" smtClean="0"/>
              <a:t>4/1/13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90D4-9F55-144B-AAED-95ACC7DE8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1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657C6-AA28-7E40-B3B8-B54D4BE66C56}" type="datetimeFigureOut">
              <a:rPr lang="en-US" smtClean="0"/>
              <a:t>4/1/13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390D4-9F55-144B-AAED-95ACC7DE8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90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Degree and Radian Angle Measures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Perone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497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,200w-mph-marking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992" y="471385"/>
            <a:ext cx="6527800" cy="5867400"/>
          </a:xfrm>
          <a:prstGeom prst="rect">
            <a:avLst/>
          </a:prstGeom>
        </p:spPr>
      </p:pic>
      <p:sp>
        <p:nvSpPr>
          <p:cNvPr id="6" name="Frame 5"/>
          <p:cNvSpPr/>
          <p:nvPr/>
        </p:nvSpPr>
        <p:spPr>
          <a:xfrm>
            <a:off x="2147293" y="1099899"/>
            <a:ext cx="1361699" cy="1335591"/>
          </a:xfrm>
          <a:prstGeom prst="frame">
            <a:avLst>
              <a:gd name="adj1" fmla="val 6413"/>
            </a:avLst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034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636657" y="549949"/>
            <a:ext cx="6206201" cy="5735187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glow rad="38100">
              <a:schemeClr val="tx1"/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15383" y="3365167"/>
            <a:ext cx="8170189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765944" y="170222"/>
            <a:ext cx="0" cy="6533923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407513" y="2055763"/>
            <a:ext cx="877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I</a:t>
            </a:r>
            <a:endParaRPr lang="en-US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3141201" y="2055763"/>
            <a:ext cx="4689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II</a:t>
            </a:r>
            <a:endParaRPr lang="en-US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3293601" y="4119891"/>
            <a:ext cx="6111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III</a:t>
            </a:r>
            <a:endParaRPr lang="en-US" sz="4400" dirty="0"/>
          </a:p>
        </p:txBody>
      </p:sp>
      <p:sp>
        <p:nvSpPr>
          <p:cNvPr id="17" name="TextBox 16"/>
          <p:cNvSpPr txBox="1"/>
          <p:nvPr/>
        </p:nvSpPr>
        <p:spPr>
          <a:xfrm>
            <a:off x="5407513" y="4119891"/>
            <a:ext cx="6469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IV</a:t>
            </a:r>
            <a:endParaRPr lang="en-US" sz="4400" dirty="0"/>
          </a:p>
        </p:txBody>
      </p:sp>
      <p:sp>
        <p:nvSpPr>
          <p:cNvPr id="18" name="TextBox 17"/>
          <p:cNvSpPr txBox="1"/>
          <p:nvPr/>
        </p:nvSpPr>
        <p:spPr>
          <a:xfrm>
            <a:off x="7947605" y="2440483"/>
            <a:ext cx="6618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0°</a:t>
            </a:r>
            <a:endParaRPr lang="en-US" sz="4400" dirty="0"/>
          </a:p>
        </p:txBody>
      </p:sp>
      <p:sp>
        <p:nvSpPr>
          <p:cNvPr id="20" name="TextBox 19"/>
          <p:cNvSpPr txBox="1"/>
          <p:nvPr/>
        </p:nvSpPr>
        <p:spPr>
          <a:xfrm>
            <a:off x="407664" y="2595726"/>
            <a:ext cx="12338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180°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62917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485102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335" y="871267"/>
            <a:ext cx="5557715" cy="55577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88195" y="3270399"/>
            <a:ext cx="15494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0 </a:t>
            </a:r>
            <a:r>
              <a:rPr lang="en-US" sz="2500" dirty="0" smtClean="0"/>
              <a:t>or </a:t>
            </a:r>
            <a:r>
              <a:rPr lang="en-US" sz="4400" dirty="0" smtClean="0"/>
              <a:t>2π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524724" y="3270399"/>
            <a:ext cx="4965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π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46470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nit circ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933" y="97128"/>
            <a:ext cx="9144000" cy="6640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476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2210</TotalTime>
  <Words>20</Words>
  <Application>Microsoft Macintosh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Degree and Radian Angle Measures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Degree and Radian Angle Measures</dc:title>
  <dc:creator>Joe Perone</dc:creator>
  <cp:lastModifiedBy>Joe Perone</cp:lastModifiedBy>
  <cp:revision>9</cp:revision>
  <dcterms:created xsi:type="dcterms:W3CDTF">2013-04-01T23:34:12Z</dcterms:created>
  <dcterms:modified xsi:type="dcterms:W3CDTF">2013-04-03T12:24:38Z</dcterms:modified>
</cp:coreProperties>
</file>